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327"/>
  </p:normalViewPr>
  <p:slideViewPr>
    <p:cSldViewPr snapToGrid="0" snapToObjects="1">
      <p:cViewPr varScale="1">
        <p:scale>
          <a:sx n="129" d="100"/>
          <a:sy n="129" d="100"/>
        </p:scale>
        <p:origin x="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67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rojo, firmar, alimentos, gente&#10;&#10;Descripción generada automáticamente">
            <a:extLst>
              <a:ext uri="{FF2B5EF4-FFF2-40B4-BE49-F238E27FC236}">
                <a16:creationId xmlns:a16="http://schemas.microsoft.com/office/drawing/2014/main" id="{36307DDC-7680-2E4F-A4BF-0AED687E6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628" y="294081"/>
            <a:ext cx="1617661" cy="35294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494B5E-38E0-ED43-96AA-66E5CFA211FA}"/>
              </a:ext>
            </a:extLst>
          </p:cNvPr>
          <p:cNvSpPr txBox="1"/>
          <p:nvPr userDrawn="1"/>
        </p:nvSpPr>
        <p:spPr>
          <a:xfrm>
            <a:off x="5254071" y="6621190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610391-EPP-1-2019-1-IT-EPPKA2-CBHE-JP</a:t>
            </a:r>
            <a:endParaRPr lang="es-ES" sz="800" b="0" dirty="0">
              <a:latin typeface="Arial" panose="020B0604020202020204" pitchFamily="34" charset="0"/>
            </a:endParaRPr>
          </a:p>
          <a:p>
            <a:endParaRPr lang="es-ES" sz="800" dirty="0"/>
          </a:p>
        </p:txBody>
      </p:sp>
      <p:pic>
        <p:nvPicPr>
          <p:cNvPr id="3" name="Imagen 2" descr="Imagen que contiene firmar, alimentos, dibujo&#10;&#10;Descripción generada automáticamente">
            <a:extLst>
              <a:ext uri="{FF2B5EF4-FFF2-40B4-BE49-F238E27FC236}">
                <a16:creationId xmlns:a16="http://schemas.microsoft.com/office/drawing/2014/main" id="{F4603044-B8E1-8344-A94E-26177BF29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0104" y="152311"/>
            <a:ext cx="1502465" cy="989428"/>
          </a:xfrm>
          <a:prstGeom prst="rect">
            <a:avLst/>
          </a:prstGeom>
        </p:spPr>
      </p:pic>
      <p:pic>
        <p:nvPicPr>
          <p:cNvPr id="18" name="Imagen 17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64068905-170E-6646-95C1-0EE1D74F9960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23" y="6002921"/>
            <a:ext cx="466800" cy="618269"/>
          </a:xfrm>
          <a:prstGeom prst="rect">
            <a:avLst/>
          </a:prstGeom>
        </p:spPr>
      </p:pic>
      <p:pic>
        <p:nvPicPr>
          <p:cNvPr id="19" name="Imagen 18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19ED3B46-ADDB-1348-96B0-1C62CCBD4BD8}"/>
              </a:ext>
            </a:extLst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33" y="6002921"/>
            <a:ext cx="1009335" cy="629285"/>
          </a:xfrm>
          <a:prstGeom prst="rect">
            <a:avLst/>
          </a:prstGeom>
        </p:spPr>
      </p:pic>
      <p:pic>
        <p:nvPicPr>
          <p:cNvPr id="20" name="Imagen 19" descr="Imagen que contiene oscuro, foto, luz, parada&#10;&#10;Descripción generada automáticamente">
            <a:extLst>
              <a:ext uri="{FF2B5EF4-FFF2-40B4-BE49-F238E27FC236}">
                <a16:creationId xmlns:a16="http://schemas.microsoft.com/office/drawing/2014/main" id="{0052006C-FFF8-2A4F-945E-A34993569E76}"/>
              </a:ext>
            </a:extLst>
          </p:cNvPr>
          <p:cNvPicPr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566" y="6186960"/>
            <a:ext cx="1085850" cy="250190"/>
          </a:xfrm>
          <a:prstGeom prst="rect">
            <a:avLst/>
          </a:prstGeom>
        </p:spPr>
      </p:pic>
      <p:pic>
        <p:nvPicPr>
          <p:cNvPr id="21" name="Imagen 20" descr="Imagen que contiene señal, firmar, camiseta, dibujo&#10;&#10;Descripción generada automáticamente">
            <a:extLst>
              <a:ext uri="{FF2B5EF4-FFF2-40B4-BE49-F238E27FC236}">
                <a16:creationId xmlns:a16="http://schemas.microsoft.com/office/drawing/2014/main" id="{6D1194EC-3D90-9D40-8042-863DDCC92A8C}"/>
              </a:ext>
            </a:extLst>
          </p:cNvPr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39" y="6017361"/>
            <a:ext cx="560705" cy="560705"/>
          </a:xfrm>
          <a:prstGeom prst="rect">
            <a:avLst/>
          </a:prstGeom>
        </p:spPr>
      </p:pic>
      <p:pic>
        <p:nvPicPr>
          <p:cNvPr id="22" name="Imagen 21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D88241F-8D99-1743-9C6A-629E7A6517C3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47" y="6038950"/>
            <a:ext cx="479425" cy="5175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4FDA411-A8A8-BC46-91BC-522AD9F3185C}"/>
              </a:ext>
            </a:extLst>
          </p:cNvPr>
          <p:cNvPicPr/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234" y="6016205"/>
            <a:ext cx="558165" cy="55816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7C335603-4B55-8E45-B0C3-005336464A45}"/>
              </a:ext>
            </a:extLst>
          </p:cNvPr>
          <p:cNvPicPr/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50" y="5991208"/>
            <a:ext cx="560705" cy="62928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37EDCC6D-9FBF-7F4B-96DF-688597F0B41D}"/>
              </a:ext>
            </a:extLst>
          </p:cNvPr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59" y="6046549"/>
            <a:ext cx="542925" cy="542925"/>
          </a:xfrm>
          <a:prstGeom prst="rect">
            <a:avLst/>
          </a:prstGeom>
        </p:spPr>
      </p:pic>
      <p:pic>
        <p:nvPicPr>
          <p:cNvPr id="26" name="Imagen 25" descr="Imagen que contiene alimentos, vidrio&#10;&#10;Descripción generada automáticamente">
            <a:extLst>
              <a:ext uri="{FF2B5EF4-FFF2-40B4-BE49-F238E27FC236}">
                <a16:creationId xmlns:a16="http://schemas.microsoft.com/office/drawing/2014/main" id="{DDFF5F90-7898-5240-82AB-58BD1B5D891E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88" y="6035886"/>
            <a:ext cx="5429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1CD49-F56E-9441-AFA8-54D35A533AB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7802B0-4B0D-F340-B1A7-5E936E7CAF3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3006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Agora Institute</dc:creator>
  <cp:lastModifiedBy>Agora Institute</cp:lastModifiedBy>
  <cp:revision>5</cp:revision>
  <dcterms:created xsi:type="dcterms:W3CDTF">2020-06-17T11:13:03Z</dcterms:created>
  <dcterms:modified xsi:type="dcterms:W3CDTF">2020-06-30T06:32:15Z</dcterms:modified>
</cp:coreProperties>
</file>