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media/image39.jpg" ContentType="image/jpg"/>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9"/>
  </p:notesMasterIdLst>
  <p:sldIdLst>
    <p:sldId id="256" r:id="rId2"/>
    <p:sldId id="420" r:id="rId3"/>
    <p:sldId id="379" r:id="rId4"/>
    <p:sldId id="386" r:id="rId5"/>
    <p:sldId id="397" r:id="rId6"/>
    <p:sldId id="260" r:id="rId7"/>
    <p:sldId id="382" r:id="rId8"/>
    <p:sldId id="399" r:id="rId9"/>
    <p:sldId id="403" r:id="rId10"/>
    <p:sldId id="408" r:id="rId11"/>
    <p:sldId id="413" r:id="rId12"/>
    <p:sldId id="414" r:id="rId13"/>
    <p:sldId id="415" r:id="rId14"/>
    <p:sldId id="416" r:id="rId15"/>
    <p:sldId id="417" r:id="rId16"/>
    <p:sldId id="418" r:id="rId17"/>
    <p:sldId id="419" r:id="rId18"/>
    <p:sldId id="370" r:id="rId19"/>
    <p:sldId id="368" r:id="rId20"/>
    <p:sldId id="369" r:id="rId21"/>
    <p:sldId id="372" r:id="rId22"/>
    <p:sldId id="377" r:id="rId23"/>
    <p:sldId id="380" r:id="rId24"/>
    <p:sldId id="381" r:id="rId25"/>
    <p:sldId id="398" r:id="rId26"/>
    <p:sldId id="391" r:id="rId27"/>
    <p:sldId id="258" r:id="rId28"/>
    <p:sldId id="392" r:id="rId29"/>
    <p:sldId id="393" r:id="rId30"/>
    <p:sldId id="261" r:id="rId31"/>
    <p:sldId id="262" r:id="rId32"/>
    <p:sldId id="263" r:id="rId33"/>
    <p:sldId id="264" r:id="rId34"/>
    <p:sldId id="265" r:id="rId35"/>
    <p:sldId id="394" r:id="rId36"/>
    <p:sldId id="267" r:id="rId37"/>
    <p:sldId id="395" r:id="rId38"/>
    <p:sldId id="396" r:id="rId39"/>
    <p:sldId id="270" r:id="rId40"/>
    <p:sldId id="271" r:id="rId41"/>
    <p:sldId id="272" r:id="rId42"/>
    <p:sldId id="273" r:id="rId43"/>
    <p:sldId id="274" r:id="rId44"/>
    <p:sldId id="275" r:id="rId45"/>
    <p:sldId id="294" r:id="rId46"/>
    <p:sldId id="259" r:id="rId47"/>
    <p:sldId id="383" r:id="rId48"/>
  </p:sldIdLst>
  <p:sldSz cx="8991600" cy="6832600"/>
  <p:notesSz cx="8991600" cy="68326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72" userDrawn="1">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339933"/>
    <a:srgbClr val="009900"/>
    <a:srgbClr val="008000"/>
    <a:srgbClr val="336600"/>
    <a:srgbClr val="006600"/>
    <a:srgbClr val="003300"/>
    <a:srgbClr val="0033CC"/>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164" y="41"/>
      </p:cViewPr>
      <p:guideLst>
        <p:guide orient="horz" pos="2872"/>
        <p:guide pos="2160"/>
      </p:guideLst>
    </p:cSldViewPr>
  </p:slideViewPr>
  <p:notesTextViewPr>
    <p:cViewPr>
      <p:scale>
        <a:sx n="100" d="100"/>
        <a:sy n="100" d="100"/>
      </p:scale>
      <p:origin x="0" y="0"/>
    </p:cViewPr>
  </p:notesTextViewPr>
  <p:sorterViewPr>
    <p:cViewPr>
      <p:scale>
        <a:sx n="100" d="100"/>
        <a:sy n="100" d="100"/>
      </p:scale>
      <p:origin x="0" y="-81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BC0004-CBD2-45B7-9920-ADA0C1657AB5}"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it-IT"/>
        </a:p>
      </dgm:t>
    </dgm:pt>
    <dgm:pt modelId="{82197A7B-9807-4F37-84F1-3831D6E06E7E}">
      <dgm:prSet phldrT="[Testo]" custT="1"/>
      <dgm:spPr/>
      <dgm:t>
        <a:bodyPr/>
        <a:lstStyle/>
        <a:p>
          <a:r>
            <a:rPr lang="en-GB" sz="2800" b="1" noProof="0" dirty="0">
              <a:solidFill>
                <a:srgbClr val="FFFF00"/>
              </a:solidFill>
              <a:latin typeface="Garamond" panose="02020404030301010803" pitchFamily="18" charset="0"/>
            </a:rPr>
            <a:t>Internationalisation Service</a:t>
          </a:r>
        </a:p>
      </dgm:t>
    </dgm:pt>
    <dgm:pt modelId="{5C00B4C2-CEE9-4D17-82C1-FAA09D61AA26}" type="parTrans" cxnId="{55AE15F2-5F9A-46F5-AEA9-0CDC04764FE4}">
      <dgm:prSet/>
      <dgm:spPr/>
      <dgm:t>
        <a:bodyPr/>
        <a:lstStyle/>
        <a:p>
          <a:endParaRPr lang="it-IT"/>
        </a:p>
      </dgm:t>
    </dgm:pt>
    <dgm:pt modelId="{38B426A7-0375-4017-8ACF-91693AAA188C}" type="sibTrans" cxnId="{55AE15F2-5F9A-46F5-AEA9-0CDC04764FE4}">
      <dgm:prSet/>
      <dgm:spPr/>
      <dgm:t>
        <a:bodyPr/>
        <a:lstStyle/>
        <a:p>
          <a:endParaRPr lang="it-IT"/>
        </a:p>
      </dgm:t>
    </dgm:pt>
    <dgm:pt modelId="{D62D81E4-700D-4ACF-B982-F6B10ED3C0BB}">
      <dgm:prSet phldrT="[Testo]" custT="1"/>
      <dgm:spPr/>
      <dgm:t>
        <a:bodyPr/>
        <a:lstStyle/>
        <a:p>
          <a:r>
            <a:rPr lang="en-GB" sz="2400" b="1" noProof="0" dirty="0">
              <a:solidFill>
                <a:srgbClr val="FFFF00"/>
              </a:solidFill>
              <a:latin typeface="Garamond" panose="02020404030301010803" pitchFamily="18" charset="0"/>
            </a:rPr>
            <a:t>International Mobility Office</a:t>
          </a:r>
        </a:p>
      </dgm:t>
    </dgm:pt>
    <dgm:pt modelId="{B9539D95-B443-447E-9579-6BDA05A55A81}" type="parTrans" cxnId="{2B8622CE-5F1B-4EDB-9504-AD629BFBCA74}">
      <dgm:prSet/>
      <dgm:spPr/>
      <dgm:t>
        <a:bodyPr/>
        <a:lstStyle/>
        <a:p>
          <a:endParaRPr lang="it-IT"/>
        </a:p>
      </dgm:t>
    </dgm:pt>
    <dgm:pt modelId="{AF7BB3EA-A415-4F31-8D0E-D49F8E5A4544}" type="sibTrans" cxnId="{2B8622CE-5F1B-4EDB-9504-AD629BFBCA74}">
      <dgm:prSet/>
      <dgm:spPr/>
      <dgm:t>
        <a:bodyPr/>
        <a:lstStyle/>
        <a:p>
          <a:endParaRPr lang="it-IT"/>
        </a:p>
      </dgm:t>
    </dgm:pt>
    <dgm:pt modelId="{EF39555B-F1C5-450F-A00D-6D11BE813661}">
      <dgm:prSet phldrT="[Testo]" custT="1"/>
      <dgm:spPr/>
      <dgm:t>
        <a:bodyPr/>
        <a:lstStyle/>
        <a:p>
          <a:r>
            <a:rPr lang="en-GB" sz="2400" b="1" noProof="0" dirty="0">
              <a:solidFill>
                <a:srgbClr val="FFFF00"/>
              </a:solidFill>
              <a:latin typeface="Garamond" panose="02020404030301010803" pitchFamily="18" charset="0"/>
            </a:rPr>
            <a:t>Int’l Activities for Didactics Office</a:t>
          </a:r>
        </a:p>
      </dgm:t>
    </dgm:pt>
    <dgm:pt modelId="{0081C432-36FE-4926-ADD9-3EED1D2D178A}" type="parTrans" cxnId="{6A1DADD2-54CF-4FF6-9920-A37CF9A8C5FA}">
      <dgm:prSet/>
      <dgm:spPr/>
      <dgm:t>
        <a:bodyPr/>
        <a:lstStyle/>
        <a:p>
          <a:endParaRPr lang="it-IT"/>
        </a:p>
      </dgm:t>
    </dgm:pt>
    <dgm:pt modelId="{A0095671-48A3-435D-AB85-062AB8DA6372}" type="sibTrans" cxnId="{6A1DADD2-54CF-4FF6-9920-A37CF9A8C5FA}">
      <dgm:prSet/>
      <dgm:spPr/>
      <dgm:t>
        <a:bodyPr/>
        <a:lstStyle/>
        <a:p>
          <a:endParaRPr lang="it-IT"/>
        </a:p>
      </dgm:t>
    </dgm:pt>
    <dgm:pt modelId="{CA363502-9A5E-45AA-BB9E-CE6521B11E54}">
      <dgm:prSet phldrT="[Testo]" custT="1"/>
      <dgm:spPr/>
      <dgm:t>
        <a:bodyPr/>
        <a:lstStyle/>
        <a:p>
          <a:r>
            <a:rPr lang="it-IT" sz="2400" b="1" dirty="0">
              <a:solidFill>
                <a:srgbClr val="FFFF00"/>
              </a:solidFill>
              <a:latin typeface="Garamond" panose="02020404030301010803" pitchFamily="18" charset="0"/>
            </a:rPr>
            <a:t>International Students Office</a:t>
          </a:r>
        </a:p>
      </dgm:t>
    </dgm:pt>
    <dgm:pt modelId="{E393964B-3494-453D-B301-18C1BE6103AC}" type="parTrans" cxnId="{2F1E4CF9-9ADF-4124-9C23-18083522F08C}">
      <dgm:prSet/>
      <dgm:spPr/>
      <dgm:t>
        <a:bodyPr/>
        <a:lstStyle/>
        <a:p>
          <a:endParaRPr lang="it-IT"/>
        </a:p>
      </dgm:t>
    </dgm:pt>
    <dgm:pt modelId="{51C1D9FF-7145-47DA-9691-0F45D2545A6E}" type="sibTrans" cxnId="{2F1E4CF9-9ADF-4124-9C23-18083522F08C}">
      <dgm:prSet/>
      <dgm:spPr/>
      <dgm:t>
        <a:bodyPr/>
        <a:lstStyle/>
        <a:p>
          <a:endParaRPr lang="it-IT"/>
        </a:p>
      </dgm:t>
    </dgm:pt>
    <dgm:pt modelId="{D207C2C2-1AB1-45DE-A4AE-512B99EC1717}" type="pres">
      <dgm:prSet presAssocID="{D2BC0004-CBD2-45B7-9920-ADA0C1657AB5}" presName="hierChild1" presStyleCnt="0">
        <dgm:presLayoutVars>
          <dgm:orgChart val="1"/>
          <dgm:chPref val="1"/>
          <dgm:dir/>
          <dgm:animOne val="branch"/>
          <dgm:animLvl val="lvl"/>
          <dgm:resizeHandles/>
        </dgm:presLayoutVars>
      </dgm:prSet>
      <dgm:spPr/>
    </dgm:pt>
    <dgm:pt modelId="{D731ECC4-0AE6-4703-904E-35FF51D5C683}" type="pres">
      <dgm:prSet presAssocID="{82197A7B-9807-4F37-84F1-3831D6E06E7E}" presName="hierRoot1" presStyleCnt="0">
        <dgm:presLayoutVars>
          <dgm:hierBranch val="init"/>
        </dgm:presLayoutVars>
      </dgm:prSet>
      <dgm:spPr/>
    </dgm:pt>
    <dgm:pt modelId="{142A25A0-EB91-446F-9CAF-A3EE2EABC82E}" type="pres">
      <dgm:prSet presAssocID="{82197A7B-9807-4F37-84F1-3831D6E06E7E}" presName="rootComposite1" presStyleCnt="0"/>
      <dgm:spPr/>
    </dgm:pt>
    <dgm:pt modelId="{C5FB1A9C-5697-4209-A733-8D21187AE876}" type="pres">
      <dgm:prSet presAssocID="{82197A7B-9807-4F37-84F1-3831D6E06E7E}" presName="rootText1" presStyleLbl="node0" presStyleIdx="0" presStyleCnt="1" custScaleX="211641" custScaleY="81919" custLinFactNeighborX="3207" custLinFactNeighborY="-122">
        <dgm:presLayoutVars>
          <dgm:chPref val="3"/>
        </dgm:presLayoutVars>
      </dgm:prSet>
      <dgm:spPr/>
    </dgm:pt>
    <dgm:pt modelId="{05262C0C-81B4-42D7-90DA-1FD27C6DB566}" type="pres">
      <dgm:prSet presAssocID="{82197A7B-9807-4F37-84F1-3831D6E06E7E}" presName="rootConnector1" presStyleLbl="node1" presStyleIdx="0" presStyleCnt="0"/>
      <dgm:spPr/>
    </dgm:pt>
    <dgm:pt modelId="{147B75D7-F8C4-4DE5-8936-7CEB25619FE8}" type="pres">
      <dgm:prSet presAssocID="{82197A7B-9807-4F37-84F1-3831D6E06E7E}" presName="hierChild2" presStyleCnt="0"/>
      <dgm:spPr/>
    </dgm:pt>
    <dgm:pt modelId="{0B675274-AEA1-48FF-A4D9-EF09FD1AEAE4}" type="pres">
      <dgm:prSet presAssocID="{B9539D95-B443-447E-9579-6BDA05A55A81}" presName="Name37" presStyleLbl="parChTrans1D2" presStyleIdx="0" presStyleCnt="3"/>
      <dgm:spPr/>
    </dgm:pt>
    <dgm:pt modelId="{38BB8AB5-AD99-45D6-8750-85870BC71FF8}" type="pres">
      <dgm:prSet presAssocID="{D62D81E4-700D-4ACF-B982-F6B10ED3C0BB}" presName="hierRoot2" presStyleCnt="0">
        <dgm:presLayoutVars>
          <dgm:hierBranch val="init"/>
        </dgm:presLayoutVars>
      </dgm:prSet>
      <dgm:spPr/>
    </dgm:pt>
    <dgm:pt modelId="{76B0C2CE-914D-4D96-B4FF-37D5E0745FF5}" type="pres">
      <dgm:prSet presAssocID="{D62D81E4-700D-4ACF-B982-F6B10ED3C0BB}" presName="rootComposite" presStyleCnt="0"/>
      <dgm:spPr/>
    </dgm:pt>
    <dgm:pt modelId="{5DB11CCA-436B-4FF0-866F-46E7CB186C66}" type="pres">
      <dgm:prSet presAssocID="{D62D81E4-700D-4ACF-B982-F6B10ED3C0BB}" presName="rootText" presStyleLbl="node2" presStyleIdx="0" presStyleCnt="3">
        <dgm:presLayoutVars>
          <dgm:chPref val="3"/>
        </dgm:presLayoutVars>
      </dgm:prSet>
      <dgm:spPr/>
    </dgm:pt>
    <dgm:pt modelId="{832FF6ED-D9BD-4D92-9833-4B08C0E8BAF9}" type="pres">
      <dgm:prSet presAssocID="{D62D81E4-700D-4ACF-B982-F6B10ED3C0BB}" presName="rootConnector" presStyleLbl="node2" presStyleIdx="0" presStyleCnt="3"/>
      <dgm:spPr/>
    </dgm:pt>
    <dgm:pt modelId="{3511BAE5-5E41-470A-A07E-8DC54B58F0BC}" type="pres">
      <dgm:prSet presAssocID="{D62D81E4-700D-4ACF-B982-F6B10ED3C0BB}" presName="hierChild4" presStyleCnt="0"/>
      <dgm:spPr/>
    </dgm:pt>
    <dgm:pt modelId="{FADE4716-749A-45FE-99DD-E62EF42E5D42}" type="pres">
      <dgm:prSet presAssocID="{D62D81E4-700D-4ACF-B982-F6B10ED3C0BB}" presName="hierChild5" presStyleCnt="0"/>
      <dgm:spPr/>
    </dgm:pt>
    <dgm:pt modelId="{87BDBF07-4E9B-4FBB-98E7-07056C12741C}" type="pres">
      <dgm:prSet presAssocID="{0081C432-36FE-4926-ADD9-3EED1D2D178A}" presName="Name37" presStyleLbl="parChTrans1D2" presStyleIdx="1" presStyleCnt="3"/>
      <dgm:spPr/>
    </dgm:pt>
    <dgm:pt modelId="{A56B95B2-1297-45A9-BF91-F437B0043A1C}" type="pres">
      <dgm:prSet presAssocID="{EF39555B-F1C5-450F-A00D-6D11BE813661}" presName="hierRoot2" presStyleCnt="0">
        <dgm:presLayoutVars>
          <dgm:hierBranch val="init"/>
        </dgm:presLayoutVars>
      </dgm:prSet>
      <dgm:spPr/>
    </dgm:pt>
    <dgm:pt modelId="{82C51F37-C734-4EC4-912E-93702D78CAB0}" type="pres">
      <dgm:prSet presAssocID="{EF39555B-F1C5-450F-A00D-6D11BE813661}" presName="rootComposite" presStyleCnt="0"/>
      <dgm:spPr/>
    </dgm:pt>
    <dgm:pt modelId="{B84F1558-FF04-4D25-AE40-66462A7C7AAA}" type="pres">
      <dgm:prSet presAssocID="{EF39555B-F1C5-450F-A00D-6D11BE813661}" presName="rootText" presStyleLbl="node2" presStyleIdx="1" presStyleCnt="3" custLinFactNeighborX="5534">
        <dgm:presLayoutVars>
          <dgm:chPref val="3"/>
        </dgm:presLayoutVars>
      </dgm:prSet>
      <dgm:spPr/>
    </dgm:pt>
    <dgm:pt modelId="{0937ED60-7D05-4358-8CC4-ABD04E9B590B}" type="pres">
      <dgm:prSet presAssocID="{EF39555B-F1C5-450F-A00D-6D11BE813661}" presName="rootConnector" presStyleLbl="node2" presStyleIdx="1" presStyleCnt="3"/>
      <dgm:spPr/>
    </dgm:pt>
    <dgm:pt modelId="{89C647DB-0C72-4574-B3EF-3BAA9FF60692}" type="pres">
      <dgm:prSet presAssocID="{EF39555B-F1C5-450F-A00D-6D11BE813661}" presName="hierChild4" presStyleCnt="0"/>
      <dgm:spPr/>
    </dgm:pt>
    <dgm:pt modelId="{30D51896-BD45-4A68-B31E-99F1C6A0ACD9}" type="pres">
      <dgm:prSet presAssocID="{EF39555B-F1C5-450F-A00D-6D11BE813661}" presName="hierChild5" presStyleCnt="0"/>
      <dgm:spPr/>
    </dgm:pt>
    <dgm:pt modelId="{B9EF07DB-519F-4B90-9906-021A6ABA7405}" type="pres">
      <dgm:prSet presAssocID="{E393964B-3494-453D-B301-18C1BE6103AC}" presName="Name37" presStyleLbl="parChTrans1D2" presStyleIdx="2" presStyleCnt="3"/>
      <dgm:spPr/>
    </dgm:pt>
    <dgm:pt modelId="{95F23D79-DF81-4969-B770-0E1C4B44C4AC}" type="pres">
      <dgm:prSet presAssocID="{CA363502-9A5E-45AA-BB9E-CE6521B11E54}" presName="hierRoot2" presStyleCnt="0">
        <dgm:presLayoutVars>
          <dgm:hierBranch val="init"/>
        </dgm:presLayoutVars>
      </dgm:prSet>
      <dgm:spPr/>
    </dgm:pt>
    <dgm:pt modelId="{D40F4EB1-66A7-4C7E-9B5B-1741E8FF17D7}" type="pres">
      <dgm:prSet presAssocID="{CA363502-9A5E-45AA-BB9E-CE6521B11E54}" presName="rootComposite" presStyleCnt="0"/>
      <dgm:spPr/>
    </dgm:pt>
    <dgm:pt modelId="{159E93EF-E31E-48B5-8A27-E71F09A84E97}" type="pres">
      <dgm:prSet presAssocID="{CA363502-9A5E-45AA-BB9E-CE6521B11E54}" presName="rootText" presStyleLbl="node2" presStyleIdx="2" presStyleCnt="3">
        <dgm:presLayoutVars>
          <dgm:chPref val="3"/>
        </dgm:presLayoutVars>
      </dgm:prSet>
      <dgm:spPr/>
    </dgm:pt>
    <dgm:pt modelId="{E204D33C-B019-4160-A584-B66187311ADC}" type="pres">
      <dgm:prSet presAssocID="{CA363502-9A5E-45AA-BB9E-CE6521B11E54}" presName="rootConnector" presStyleLbl="node2" presStyleIdx="2" presStyleCnt="3"/>
      <dgm:spPr/>
    </dgm:pt>
    <dgm:pt modelId="{BA4CB915-5160-4F45-9D27-F315982AF51B}" type="pres">
      <dgm:prSet presAssocID="{CA363502-9A5E-45AA-BB9E-CE6521B11E54}" presName="hierChild4" presStyleCnt="0"/>
      <dgm:spPr/>
    </dgm:pt>
    <dgm:pt modelId="{2DAB775D-9C84-4468-B35D-9436BA22A214}" type="pres">
      <dgm:prSet presAssocID="{CA363502-9A5E-45AA-BB9E-CE6521B11E54}" presName="hierChild5" presStyleCnt="0"/>
      <dgm:spPr/>
    </dgm:pt>
    <dgm:pt modelId="{2AD2A7A6-C5AA-4A5B-9AF5-5707A2BFA5DF}" type="pres">
      <dgm:prSet presAssocID="{82197A7B-9807-4F37-84F1-3831D6E06E7E}" presName="hierChild3" presStyleCnt="0"/>
      <dgm:spPr/>
    </dgm:pt>
  </dgm:ptLst>
  <dgm:cxnLst>
    <dgm:cxn modelId="{9D2BEF05-AAB8-46B5-B01A-2CE817B2E097}" type="presOf" srcId="{B9539D95-B443-447E-9579-6BDA05A55A81}" destId="{0B675274-AEA1-48FF-A4D9-EF09FD1AEAE4}" srcOrd="0" destOrd="0" presId="urn:microsoft.com/office/officeart/2005/8/layout/orgChart1"/>
    <dgm:cxn modelId="{C6FB6130-479A-42C7-A18E-9FC00F805D35}" type="presOf" srcId="{EF39555B-F1C5-450F-A00D-6D11BE813661}" destId="{0937ED60-7D05-4358-8CC4-ABD04E9B590B}" srcOrd="1" destOrd="0" presId="urn:microsoft.com/office/officeart/2005/8/layout/orgChart1"/>
    <dgm:cxn modelId="{86233041-5F15-4307-8D30-79251C5102AF}" type="presOf" srcId="{82197A7B-9807-4F37-84F1-3831D6E06E7E}" destId="{C5FB1A9C-5697-4209-A733-8D21187AE876}" srcOrd="0" destOrd="0" presId="urn:microsoft.com/office/officeart/2005/8/layout/orgChart1"/>
    <dgm:cxn modelId="{A489456F-3AD6-4D1A-8588-558EEE4C4F03}" type="presOf" srcId="{D62D81E4-700D-4ACF-B982-F6B10ED3C0BB}" destId="{5DB11CCA-436B-4FF0-866F-46E7CB186C66}" srcOrd="0" destOrd="0" presId="urn:microsoft.com/office/officeart/2005/8/layout/orgChart1"/>
    <dgm:cxn modelId="{54783D77-B057-43BB-860B-3996E862189D}" type="presOf" srcId="{CA363502-9A5E-45AA-BB9E-CE6521B11E54}" destId="{159E93EF-E31E-48B5-8A27-E71F09A84E97}" srcOrd="0" destOrd="0" presId="urn:microsoft.com/office/officeart/2005/8/layout/orgChart1"/>
    <dgm:cxn modelId="{AE18258E-B061-49AE-80A2-6C9D158C096E}" type="presOf" srcId="{E393964B-3494-453D-B301-18C1BE6103AC}" destId="{B9EF07DB-519F-4B90-9906-021A6ABA7405}" srcOrd="0" destOrd="0" presId="urn:microsoft.com/office/officeart/2005/8/layout/orgChart1"/>
    <dgm:cxn modelId="{B4BAB9BF-F665-4573-B107-FF03D18EE951}" type="presOf" srcId="{0081C432-36FE-4926-ADD9-3EED1D2D178A}" destId="{87BDBF07-4E9B-4FBB-98E7-07056C12741C}" srcOrd="0" destOrd="0" presId="urn:microsoft.com/office/officeart/2005/8/layout/orgChart1"/>
    <dgm:cxn modelId="{2B8622CE-5F1B-4EDB-9504-AD629BFBCA74}" srcId="{82197A7B-9807-4F37-84F1-3831D6E06E7E}" destId="{D62D81E4-700D-4ACF-B982-F6B10ED3C0BB}" srcOrd="0" destOrd="0" parTransId="{B9539D95-B443-447E-9579-6BDA05A55A81}" sibTransId="{AF7BB3EA-A415-4F31-8D0E-D49F8E5A4544}"/>
    <dgm:cxn modelId="{6A1DADD2-54CF-4FF6-9920-A37CF9A8C5FA}" srcId="{82197A7B-9807-4F37-84F1-3831D6E06E7E}" destId="{EF39555B-F1C5-450F-A00D-6D11BE813661}" srcOrd="1" destOrd="0" parTransId="{0081C432-36FE-4926-ADD9-3EED1D2D178A}" sibTransId="{A0095671-48A3-435D-AB85-062AB8DA6372}"/>
    <dgm:cxn modelId="{F83622D4-3B18-4C78-93A1-91AAF61F81AC}" type="presOf" srcId="{D62D81E4-700D-4ACF-B982-F6B10ED3C0BB}" destId="{832FF6ED-D9BD-4D92-9833-4B08C0E8BAF9}" srcOrd="1" destOrd="0" presId="urn:microsoft.com/office/officeart/2005/8/layout/orgChart1"/>
    <dgm:cxn modelId="{824DE7D4-9F72-4A19-A052-BAC8891E0B95}" type="presOf" srcId="{82197A7B-9807-4F37-84F1-3831D6E06E7E}" destId="{05262C0C-81B4-42D7-90DA-1FD27C6DB566}" srcOrd="1" destOrd="0" presId="urn:microsoft.com/office/officeart/2005/8/layout/orgChart1"/>
    <dgm:cxn modelId="{19E2CFEB-F258-4BFC-927E-81CB9A6525A2}" type="presOf" srcId="{CA363502-9A5E-45AA-BB9E-CE6521B11E54}" destId="{E204D33C-B019-4160-A584-B66187311ADC}" srcOrd="1" destOrd="0" presId="urn:microsoft.com/office/officeart/2005/8/layout/orgChart1"/>
    <dgm:cxn modelId="{55AE15F2-5F9A-46F5-AEA9-0CDC04764FE4}" srcId="{D2BC0004-CBD2-45B7-9920-ADA0C1657AB5}" destId="{82197A7B-9807-4F37-84F1-3831D6E06E7E}" srcOrd="0" destOrd="0" parTransId="{5C00B4C2-CEE9-4D17-82C1-FAA09D61AA26}" sibTransId="{38B426A7-0375-4017-8ACF-91693AAA188C}"/>
    <dgm:cxn modelId="{3E4F22F2-221B-493D-8393-EB9FFEF4C4A3}" type="presOf" srcId="{EF39555B-F1C5-450F-A00D-6D11BE813661}" destId="{B84F1558-FF04-4D25-AE40-66462A7C7AAA}" srcOrd="0" destOrd="0" presId="urn:microsoft.com/office/officeart/2005/8/layout/orgChart1"/>
    <dgm:cxn modelId="{2F1E4CF9-9ADF-4124-9C23-18083522F08C}" srcId="{82197A7B-9807-4F37-84F1-3831D6E06E7E}" destId="{CA363502-9A5E-45AA-BB9E-CE6521B11E54}" srcOrd="2" destOrd="0" parTransId="{E393964B-3494-453D-B301-18C1BE6103AC}" sibTransId="{51C1D9FF-7145-47DA-9691-0F45D2545A6E}"/>
    <dgm:cxn modelId="{54DF65FE-EB9F-40A4-9E5C-10795F7AAD4F}" type="presOf" srcId="{D2BC0004-CBD2-45B7-9920-ADA0C1657AB5}" destId="{D207C2C2-1AB1-45DE-A4AE-512B99EC1717}" srcOrd="0" destOrd="0" presId="urn:microsoft.com/office/officeart/2005/8/layout/orgChart1"/>
    <dgm:cxn modelId="{F9E5F90E-79C6-42E7-A2F0-FA799889EB77}" type="presParOf" srcId="{D207C2C2-1AB1-45DE-A4AE-512B99EC1717}" destId="{D731ECC4-0AE6-4703-904E-35FF51D5C683}" srcOrd="0" destOrd="0" presId="urn:microsoft.com/office/officeart/2005/8/layout/orgChart1"/>
    <dgm:cxn modelId="{000F2B93-E858-4E2C-A485-9A7351142C57}" type="presParOf" srcId="{D731ECC4-0AE6-4703-904E-35FF51D5C683}" destId="{142A25A0-EB91-446F-9CAF-A3EE2EABC82E}" srcOrd="0" destOrd="0" presId="urn:microsoft.com/office/officeart/2005/8/layout/orgChart1"/>
    <dgm:cxn modelId="{30BAE935-C2B3-4D99-A6C8-F2891D01F3A7}" type="presParOf" srcId="{142A25A0-EB91-446F-9CAF-A3EE2EABC82E}" destId="{C5FB1A9C-5697-4209-A733-8D21187AE876}" srcOrd="0" destOrd="0" presId="urn:microsoft.com/office/officeart/2005/8/layout/orgChart1"/>
    <dgm:cxn modelId="{DE39442A-8FB4-49C0-9192-C7B8AA500CBA}" type="presParOf" srcId="{142A25A0-EB91-446F-9CAF-A3EE2EABC82E}" destId="{05262C0C-81B4-42D7-90DA-1FD27C6DB566}" srcOrd="1" destOrd="0" presId="urn:microsoft.com/office/officeart/2005/8/layout/orgChart1"/>
    <dgm:cxn modelId="{894CC6A7-C9AE-4101-A076-8D5EF4F2CC73}" type="presParOf" srcId="{D731ECC4-0AE6-4703-904E-35FF51D5C683}" destId="{147B75D7-F8C4-4DE5-8936-7CEB25619FE8}" srcOrd="1" destOrd="0" presId="urn:microsoft.com/office/officeart/2005/8/layout/orgChart1"/>
    <dgm:cxn modelId="{8381C174-CB2D-479F-9FB1-0230E03E49EE}" type="presParOf" srcId="{147B75D7-F8C4-4DE5-8936-7CEB25619FE8}" destId="{0B675274-AEA1-48FF-A4D9-EF09FD1AEAE4}" srcOrd="0" destOrd="0" presId="urn:microsoft.com/office/officeart/2005/8/layout/orgChart1"/>
    <dgm:cxn modelId="{2F880B9E-FAA6-4C90-A4E7-98433321ACF0}" type="presParOf" srcId="{147B75D7-F8C4-4DE5-8936-7CEB25619FE8}" destId="{38BB8AB5-AD99-45D6-8750-85870BC71FF8}" srcOrd="1" destOrd="0" presId="urn:microsoft.com/office/officeart/2005/8/layout/orgChart1"/>
    <dgm:cxn modelId="{4BE177C7-055A-43D0-8B8C-512770869B8C}" type="presParOf" srcId="{38BB8AB5-AD99-45D6-8750-85870BC71FF8}" destId="{76B0C2CE-914D-4D96-B4FF-37D5E0745FF5}" srcOrd="0" destOrd="0" presId="urn:microsoft.com/office/officeart/2005/8/layout/orgChart1"/>
    <dgm:cxn modelId="{85F00CCC-1A4A-4E08-9DDD-3E76418AD2C6}" type="presParOf" srcId="{76B0C2CE-914D-4D96-B4FF-37D5E0745FF5}" destId="{5DB11CCA-436B-4FF0-866F-46E7CB186C66}" srcOrd="0" destOrd="0" presId="urn:microsoft.com/office/officeart/2005/8/layout/orgChart1"/>
    <dgm:cxn modelId="{E11B164D-4B1B-4424-95B0-B2CCC308B64D}" type="presParOf" srcId="{76B0C2CE-914D-4D96-B4FF-37D5E0745FF5}" destId="{832FF6ED-D9BD-4D92-9833-4B08C0E8BAF9}" srcOrd="1" destOrd="0" presId="urn:microsoft.com/office/officeart/2005/8/layout/orgChart1"/>
    <dgm:cxn modelId="{48C51274-E1B8-4017-AD8E-8745260EC23C}" type="presParOf" srcId="{38BB8AB5-AD99-45D6-8750-85870BC71FF8}" destId="{3511BAE5-5E41-470A-A07E-8DC54B58F0BC}" srcOrd="1" destOrd="0" presId="urn:microsoft.com/office/officeart/2005/8/layout/orgChart1"/>
    <dgm:cxn modelId="{7B5D8777-9100-4B38-85CD-A7610DB1B3F3}" type="presParOf" srcId="{38BB8AB5-AD99-45D6-8750-85870BC71FF8}" destId="{FADE4716-749A-45FE-99DD-E62EF42E5D42}" srcOrd="2" destOrd="0" presId="urn:microsoft.com/office/officeart/2005/8/layout/orgChart1"/>
    <dgm:cxn modelId="{9F13C41F-E9CC-4A3E-B112-CE0C798FC227}" type="presParOf" srcId="{147B75D7-F8C4-4DE5-8936-7CEB25619FE8}" destId="{87BDBF07-4E9B-4FBB-98E7-07056C12741C}" srcOrd="2" destOrd="0" presId="urn:microsoft.com/office/officeart/2005/8/layout/orgChart1"/>
    <dgm:cxn modelId="{F66107C4-6685-4AFB-9D1F-B8C291E9FE93}" type="presParOf" srcId="{147B75D7-F8C4-4DE5-8936-7CEB25619FE8}" destId="{A56B95B2-1297-45A9-BF91-F437B0043A1C}" srcOrd="3" destOrd="0" presId="urn:microsoft.com/office/officeart/2005/8/layout/orgChart1"/>
    <dgm:cxn modelId="{EF032D5E-6F55-49D6-A0DA-0D19030D1E42}" type="presParOf" srcId="{A56B95B2-1297-45A9-BF91-F437B0043A1C}" destId="{82C51F37-C734-4EC4-912E-93702D78CAB0}" srcOrd="0" destOrd="0" presId="urn:microsoft.com/office/officeart/2005/8/layout/orgChart1"/>
    <dgm:cxn modelId="{C72EAEF9-A5A5-4D4B-8020-B97764EB992A}" type="presParOf" srcId="{82C51F37-C734-4EC4-912E-93702D78CAB0}" destId="{B84F1558-FF04-4D25-AE40-66462A7C7AAA}" srcOrd="0" destOrd="0" presId="urn:microsoft.com/office/officeart/2005/8/layout/orgChart1"/>
    <dgm:cxn modelId="{6F58911C-9164-42A2-AA90-37C9DFF9A5D7}" type="presParOf" srcId="{82C51F37-C734-4EC4-912E-93702D78CAB0}" destId="{0937ED60-7D05-4358-8CC4-ABD04E9B590B}" srcOrd="1" destOrd="0" presId="urn:microsoft.com/office/officeart/2005/8/layout/orgChart1"/>
    <dgm:cxn modelId="{8E2D4EA2-6DAC-4AFB-82E6-CB7FD3F84AC0}" type="presParOf" srcId="{A56B95B2-1297-45A9-BF91-F437B0043A1C}" destId="{89C647DB-0C72-4574-B3EF-3BAA9FF60692}" srcOrd="1" destOrd="0" presId="urn:microsoft.com/office/officeart/2005/8/layout/orgChart1"/>
    <dgm:cxn modelId="{FAE5C7A6-968E-4EF9-87C1-C87A3770FCD4}" type="presParOf" srcId="{A56B95B2-1297-45A9-BF91-F437B0043A1C}" destId="{30D51896-BD45-4A68-B31E-99F1C6A0ACD9}" srcOrd="2" destOrd="0" presId="urn:microsoft.com/office/officeart/2005/8/layout/orgChart1"/>
    <dgm:cxn modelId="{66A9E1AA-FE2F-491E-830B-FCBE87C0192C}" type="presParOf" srcId="{147B75D7-F8C4-4DE5-8936-7CEB25619FE8}" destId="{B9EF07DB-519F-4B90-9906-021A6ABA7405}" srcOrd="4" destOrd="0" presId="urn:microsoft.com/office/officeart/2005/8/layout/orgChart1"/>
    <dgm:cxn modelId="{F6371E50-7DB7-45B1-9585-EB3B96F12130}" type="presParOf" srcId="{147B75D7-F8C4-4DE5-8936-7CEB25619FE8}" destId="{95F23D79-DF81-4969-B770-0E1C4B44C4AC}" srcOrd="5" destOrd="0" presId="urn:microsoft.com/office/officeart/2005/8/layout/orgChart1"/>
    <dgm:cxn modelId="{DC49A2F8-1BCC-4BBD-9249-E86731C0E836}" type="presParOf" srcId="{95F23D79-DF81-4969-B770-0E1C4B44C4AC}" destId="{D40F4EB1-66A7-4C7E-9B5B-1741E8FF17D7}" srcOrd="0" destOrd="0" presId="urn:microsoft.com/office/officeart/2005/8/layout/orgChart1"/>
    <dgm:cxn modelId="{9AAE62F3-6BE1-4121-9A82-48B5C1513F94}" type="presParOf" srcId="{D40F4EB1-66A7-4C7E-9B5B-1741E8FF17D7}" destId="{159E93EF-E31E-48B5-8A27-E71F09A84E97}" srcOrd="0" destOrd="0" presId="urn:microsoft.com/office/officeart/2005/8/layout/orgChart1"/>
    <dgm:cxn modelId="{C964DC5F-7356-42DF-A43D-F42CB74DA14E}" type="presParOf" srcId="{D40F4EB1-66A7-4C7E-9B5B-1741E8FF17D7}" destId="{E204D33C-B019-4160-A584-B66187311ADC}" srcOrd="1" destOrd="0" presId="urn:microsoft.com/office/officeart/2005/8/layout/orgChart1"/>
    <dgm:cxn modelId="{E0BF8399-5850-4DA2-ABA0-8569656EE0C1}" type="presParOf" srcId="{95F23D79-DF81-4969-B770-0E1C4B44C4AC}" destId="{BA4CB915-5160-4F45-9D27-F315982AF51B}" srcOrd="1" destOrd="0" presId="urn:microsoft.com/office/officeart/2005/8/layout/orgChart1"/>
    <dgm:cxn modelId="{5945C573-0E1B-40C1-84D4-F92ACA63EFB4}" type="presParOf" srcId="{95F23D79-DF81-4969-B770-0E1C4B44C4AC}" destId="{2DAB775D-9C84-4468-B35D-9436BA22A214}" srcOrd="2" destOrd="0" presId="urn:microsoft.com/office/officeart/2005/8/layout/orgChart1"/>
    <dgm:cxn modelId="{3BB1AA9C-3832-4F2A-9BA7-BC2C2931C1C5}" type="presParOf" srcId="{D731ECC4-0AE6-4703-904E-35FF51D5C683}" destId="{2AD2A7A6-C5AA-4A5B-9AF5-5707A2BFA5DF}" srcOrd="2" destOrd="0" presId="urn:microsoft.com/office/officeart/2005/8/layout/orgChart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ABD6F92-E350-4AC7-8A7F-9FBCBE5030EA}" type="doc">
      <dgm:prSet loTypeId="urn:microsoft.com/office/officeart/2005/8/layout/hProcess9" loCatId="process" qsTypeId="urn:microsoft.com/office/officeart/2005/8/quickstyle/simple1" qsCatId="simple" csTypeId="urn:microsoft.com/office/officeart/2005/8/colors/colorful1" csCatId="colorful"/>
      <dgm:spPr/>
      <dgm:t>
        <a:bodyPr/>
        <a:lstStyle/>
        <a:p>
          <a:endParaRPr lang="en-US"/>
        </a:p>
      </dgm:t>
    </dgm:pt>
    <dgm:pt modelId="{DE33B1D8-E8AF-49D6-BC63-38D3A503E9B4}">
      <dgm:prSet/>
      <dgm:spPr/>
      <dgm:t>
        <a:bodyPr/>
        <a:lstStyle/>
        <a:p>
          <a:pPr rtl="0"/>
          <a:r>
            <a:rPr lang="en-IE"/>
            <a:t>General overview</a:t>
          </a:r>
          <a:endParaRPr lang="fr-BE"/>
        </a:p>
      </dgm:t>
    </dgm:pt>
    <dgm:pt modelId="{3EE321E1-BE2B-4B44-92A5-B2A44B00ACAF}" type="parTrans" cxnId="{6CEA4965-5EB2-45A0-A0D6-68CA345131B3}">
      <dgm:prSet/>
      <dgm:spPr/>
      <dgm:t>
        <a:bodyPr/>
        <a:lstStyle/>
        <a:p>
          <a:endParaRPr lang="en-US"/>
        </a:p>
      </dgm:t>
    </dgm:pt>
    <dgm:pt modelId="{13A20664-F784-4D66-9701-21F16B8C0963}" type="sibTrans" cxnId="{6CEA4965-5EB2-45A0-A0D6-68CA345131B3}">
      <dgm:prSet/>
      <dgm:spPr/>
      <dgm:t>
        <a:bodyPr/>
        <a:lstStyle/>
        <a:p>
          <a:endParaRPr lang="en-US"/>
        </a:p>
      </dgm:t>
    </dgm:pt>
    <dgm:pt modelId="{DFCAE25A-D249-462E-B37F-5C85733720FF}">
      <dgm:prSet/>
      <dgm:spPr/>
      <dgm:t>
        <a:bodyPr/>
        <a:lstStyle/>
        <a:p>
          <a:pPr rtl="0"/>
          <a:r>
            <a:rPr lang="en-IE" dirty="0"/>
            <a:t>Main novelties</a:t>
          </a:r>
          <a:endParaRPr lang="fr-BE" dirty="0"/>
        </a:p>
      </dgm:t>
    </dgm:pt>
    <dgm:pt modelId="{2005BF75-E831-4D7C-96A8-ACF23BD84680}" type="parTrans" cxnId="{E4B06937-B4E5-4D41-8E8B-061F078AE43F}">
      <dgm:prSet/>
      <dgm:spPr/>
      <dgm:t>
        <a:bodyPr/>
        <a:lstStyle/>
        <a:p>
          <a:endParaRPr lang="en-US"/>
        </a:p>
      </dgm:t>
    </dgm:pt>
    <dgm:pt modelId="{C3174D17-61BD-4056-8007-925EB2DC614A}" type="sibTrans" cxnId="{E4B06937-B4E5-4D41-8E8B-061F078AE43F}">
      <dgm:prSet/>
      <dgm:spPr/>
      <dgm:t>
        <a:bodyPr/>
        <a:lstStyle/>
        <a:p>
          <a:endParaRPr lang="en-US"/>
        </a:p>
      </dgm:t>
    </dgm:pt>
    <dgm:pt modelId="{79A757CC-37AD-41D9-ADA8-321CDA3CC356}">
      <dgm:prSet/>
      <dgm:spPr/>
      <dgm:t>
        <a:bodyPr/>
        <a:lstStyle/>
        <a:p>
          <a:pPr rtl="0"/>
          <a:r>
            <a:rPr lang="en-IE"/>
            <a:t>2021 Call</a:t>
          </a:r>
          <a:endParaRPr lang="fr-BE"/>
        </a:p>
      </dgm:t>
    </dgm:pt>
    <dgm:pt modelId="{D70451E0-73FC-4312-AF2C-08BEDE882E6E}" type="parTrans" cxnId="{60EED701-9B9A-487A-9AB2-5BB1D968DBBD}">
      <dgm:prSet/>
      <dgm:spPr/>
      <dgm:t>
        <a:bodyPr/>
        <a:lstStyle/>
        <a:p>
          <a:endParaRPr lang="en-US"/>
        </a:p>
      </dgm:t>
    </dgm:pt>
    <dgm:pt modelId="{10EE113F-93A2-45A2-B4AA-F28AFEA55A26}" type="sibTrans" cxnId="{60EED701-9B9A-487A-9AB2-5BB1D968DBBD}">
      <dgm:prSet/>
      <dgm:spPr/>
      <dgm:t>
        <a:bodyPr/>
        <a:lstStyle/>
        <a:p>
          <a:endParaRPr lang="en-US"/>
        </a:p>
      </dgm:t>
    </dgm:pt>
    <dgm:pt modelId="{D4C0825D-203B-4FFB-8729-AC5A06E52525}" type="pres">
      <dgm:prSet presAssocID="{2ABD6F92-E350-4AC7-8A7F-9FBCBE5030EA}" presName="CompostProcess" presStyleCnt="0">
        <dgm:presLayoutVars>
          <dgm:dir/>
          <dgm:resizeHandles val="exact"/>
        </dgm:presLayoutVars>
      </dgm:prSet>
      <dgm:spPr/>
    </dgm:pt>
    <dgm:pt modelId="{45880262-658B-468A-9187-825006C75B7C}" type="pres">
      <dgm:prSet presAssocID="{2ABD6F92-E350-4AC7-8A7F-9FBCBE5030EA}" presName="arrow" presStyleLbl="bgShp" presStyleIdx="0" presStyleCnt="1"/>
      <dgm:spPr/>
    </dgm:pt>
    <dgm:pt modelId="{33892A89-CBD3-4A36-954E-229D20DF4358}" type="pres">
      <dgm:prSet presAssocID="{2ABD6F92-E350-4AC7-8A7F-9FBCBE5030EA}" presName="linearProcess" presStyleCnt="0"/>
      <dgm:spPr/>
    </dgm:pt>
    <dgm:pt modelId="{BE88970A-0031-4338-8825-B145956738D3}" type="pres">
      <dgm:prSet presAssocID="{DE33B1D8-E8AF-49D6-BC63-38D3A503E9B4}" presName="textNode" presStyleLbl="node1" presStyleIdx="0" presStyleCnt="3">
        <dgm:presLayoutVars>
          <dgm:bulletEnabled val="1"/>
        </dgm:presLayoutVars>
      </dgm:prSet>
      <dgm:spPr/>
    </dgm:pt>
    <dgm:pt modelId="{4698E8C5-2B64-41C2-9D98-C8304E452FE1}" type="pres">
      <dgm:prSet presAssocID="{13A20664-F784-4D66-9701-21F16B8C0963}" presName="sibTrans" presStyleCnt="0"/>
      <dgm:spPr/>
    </dgm:pt>
    <dgm:pt modelId="{94F2B3DC-FF17-49F3-A1B5-26FC1A1C0FF7}" type="pres">
      <dgm:prSet presAssocID="{DFCAE25A-D249-462E-B37F-5C85733720FF}" presName="textNode" presStyleLbl="node1" presStyleIdx="1" presStyleCnt="3">
        <dgm:presLayoutVars>
          <dgm:bulletEnabled val="1"/>
        </dgm:presLayoutVars>
      </dgm:prSet>
      <dgm:spPr/>
    </dgm:pt>
    <dgm:pt modelId="{DB47C41F-57FD-4015-8AED-9A703C6CACE2}" type="pres">
      <dgm:prSet presAssocID="{C3174D17-61BD-4056-8007-925EB2DC614A}" presName="sibTrans" presStyleCnt="0"/>
      <dgm:spPr/>
    </dgm:pt>
    <dgm:pt modelId="{6EF6898E-C01E-43B2-BC26-6C14C9C00737}" type="pres">
      <dgm:prSet presAssocID="{79A757CC-37AD-41D9-ADA8-321CDA3CC356}" presName="textNode" presStyleLbl="node1" presStyleIdx="2" presStyleCnt="3">
        <dgm:presLayoutVars>
          <dgm:bulletEnabled val="1"/>
        </dgm:presLayoutVars>
      </dgm:prSet>
      <dgm:spPr/>
    </dgm:pt>
  </dgm:ptLst>
  <dgm:cxnLst>
    <dgm:cxn modelId="{60EED701-9B9A-487A-9AB2-5BB1D968DBBD}" srcId="{2ABD6F92-E350-4AC7-8A7F-9FBCBE5030EA}" destId="{79A757CC-37AD-41D9-ADA8-321CDA3CC356}" srcOrd="2" destOrd="0" parTransId="{D70451E0-73FC-4312-AF2C-08BEDE882E6E}" sibTransId="{10EE113F-93A2-45A2-B4AA-F28AFEA55A26}"/>
    <dgm:cxn modelId="{671F9305-9213-474B-8D1D-3785AD57447F}" type="presOf" srcId="{2ABD6F92-E350-4AC7-8A7F-9FBCBE5030EA}" destId="{D4C0825D-203B-4FFB-8729-AC5A06E52525}" srcOrd="0" destOrd="0" presId="urn:microsoft.com/office/officeart/2005/8/layout/hProcess9"/>
    <dgm:cxn modelId="{E4B06937-B4E5-4D41-8E8B-061F078AE43F}" srcId="{2ABD6F92-E350-4AC7-8A7F-9FBCBE5030EA}" destId="{DFCAE25A-D249-462E-B37F-5C85733720FF}" srcOrd="1" destOrd="0" parTransId="{2005BF75-E831-4D7C-96A8-ACF23BD84680}" sibTransId="{C3174D17-61BD-4056-8007-925EB2DC614A}"/>
    <dgm:cxn modelId="{B598B15D-7F41-4725-B4D6-C1071DAB722F}" type="presOf" srcId="{DFCAE25A-D249-462E-B37F-5C85733720FF}" destId="{94F2B3DC-FF17-49F3-A1B5-26FC1A1C0FF7}" srcOrd="0" destOrd="0" presId="urn:microsoft.com/office/officeart/2005/8/layout/hProcess9"/>
    <dgm:cxn modelId="{6CEA4965-5EB2-45A0-A0D6-68CA345131B3}" srcId="{2ABD6F92-E350-4AC7-8A7F-9FBCBE5030EA}" destId="{DE33B1D8-E8AF-49D6-BC63-38D3A503E9B4}" srcOrd="0" destOrd="0" parTransId="{3EE321E1-BE2B-4B44-92A5-B2A44B00ACAF}" sibTransId="{13A20664-F784-4D66-9701-21F16B8C0963}"/>
    <dgm:cxn modelId="{91432F8B-60D1-46CB-ADAB-6897A16DA10F}" type="presOf" srcId="{DE33B1D8-E8AF-49D6-BC63-38D3A503E9B4}" destId="{BE88970A-0031-4338-8825-B145956738D3}" srcOrd="0" destOrd="0" presId="urn:microsoft.com/office/officeart/2005/8/layout/hProcess9"/>
    <dgm:cxn modelId="{C71D70B4-7DC6-4D01-BC8D-EF77524FF84F}" type="presOf" srcId="{79A757CC-37AD-41D9-ADA8-321CDA3CC356}" destId="{6EF6898E-C01E-43B2-BC26-6C14C9C00737}" srcOrd="0" destOrd="0" presId="urn:microsoft.com/office/officeart/2005/8/layout/hProcess9"/>
    <dgm:cxn modelId="{301085E3-D396-451C-A2BD-3DD5EB56ABDD}" type="presParOf" srcId="{D4C0825D-203B-4FFB-8729-AC5A06E52525}" destId="{45880262-658B-468A-9187-825006C75B7C}" srcOrd="0" destOrd="0" presId="urn:microsoft.com/office/officeart/2005/8/layout/hProcess9"/>
    <dgm:cxn modelId="{3A1AD8C0-23CE-44B3-8CCF-5B4615EB8E78}" type="presParOf" srcId="{D4C0825D-203B-4FFB-8729-AC5A06E52525}" destId="{33892A89-CBD3-4A36-954E-229D20DF4358}" srcOrd="1" destOrd="0" presId="urn:microsoft.com/office/officeart/2005/8/layout/hProcess9"/>
    <dgm:cxn modelId="{35E701D2-E843-4111-A8F4-E122B430796D}" type="presParOf" srcId="{33892A89-CBD3-4A36-954E-229D20DF4358}" destId="{BE88970A-0031-4338-8825-B145956738D3}" srcOrd="0" destOrd="0" presId="urn:microsoft.com/office/officeart/2005/8/layout/hProcess9"/>
    <dgm:cxn modelId="{90239407-AC7B-4AA0-B84E-888BB79A0802}" type="presParOf" srcId="{33892A89-CBD3-4A36-954E-229D20DF4358}" destId="{4698E8C5-2B64-41C2-9D98-C8304E452FE1}" srcOrd="1" destOrd="0" presId="urn:microsoft.com/office/officeart/2005/8/layout/hProcess9"/>
    <dgm:cxn modelId="{71FCF63B-5C37-4188-A3DB-4BB1940EEA95}" type="presParOf" srcId="{33892A89-CBD3-4A36-954E-229D20DF4358}" destId="{94F2B3DC-FF17-49F3-A1B5-26FC1A1C0FF7}" srcOrd="2" destOrd="0" presId="urn:microsoft.com/office/officeart/2005/8/layout/hProcess9"/>
    <dgm:cxn modelId="{2EE03F2D-BE20-423E-99E4-E9E8AC77BBFF}" type="presParOf" srcId="{33892A89-CBD3-4A36-954E-229D20DF4358}" destId="{DB47C41F-57FD-4015-8AED-9A703C6CACE2}" srcOrd="3" destOrd="0" presId="urn:microsoft.com/office/officeart/2005/8/layout/hProcess9"/>
    <dgm:cxn modelId="{21630588-B750-4876-8412-CAFC39B82D60}" type="presParOf" srcId="{33892A89-CBD3-4A36-954E-229D20DF4358}" destId="{6EF6898E-C01E-43B2-BC26-6C14C9C00737}"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0D4F023-8902-4855-910D-983ADE77D86C}"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4CDF6284-E205-4688-B8E9-F51F72D3C409}">
      <dgm:prSet/>
      <dgm:spPr/>
      <dgm:t>
        <a:bodyPr/>
        <a:lstStyle/>
        <a:p>
          <a:pPr rtl="0"/>
          <a:r>
            <a:rPr lang="en-US" b="1" dirty="0"/>
            <a:t>General objective</a:t>
          </a:r>
          <a:endParaRPr lang="fr-BE" dirty="0"/>
        </a:p>
      </dgm:t>
    </dgm:pt>
    <dgm:pt modelId="{0DCDA6BA-C948-4936-AF29-D188FAB81C2D}" type="parTrans" cxnId="{2EE238C3-5894-431A-B39D-07990A603835}">
      <dgm:prSet/>
      <dgm:spPr/>
      <dgm:t>
        <a:bodyPr/>
        <a:lstStyle/>
        <a:p>
          <a:endParaRPr lang="en-US"/>
        </a:p>
      </dgm:t>
    </dgm:pt>
    <dgm:pt modelId="{397D823D-A930-4100-980F-C8D67401D022}" type="sibTrans" cxnId="{2EE238C3-5894-431A-B39D-07990A603835}">
      <dgm:prSet/>
      <dgm:spPr/>
      <dgm:t>
        <a:bodyPr/>
        <a:lstStyle/>
        <a:p>
          <a:endParaRPr lang="en-US"/>
        </a:p>
      </dgm:t>
    </dgm:pt>
    <dgm:pt modelId="{6FA2B88E-9A8D-4E22-B061-35A7E18C2422}">
      <dgm:prSet custT="1"/>
      <dgm:spPr/>
      <dgm:t>
        <a:bodyPr/>
        <a:lstStyle/>
        <a:p>
          <a:pPr rtl="0"/>
          <a:r>
            <a:rPr lang="en-US" sz="2000" b="1" dirty="0"/>
            <a:t>Supporting educational, professional and personal development of people of all ages in education, training, youth and sport, in Europe and beyond</a:t>
          </a:r>
          <a:endParaRPr lang="fr-BE" sz="2000" b="1" dirty="0"/>
        </a:p>
      </dgm:t>
    </dgm:pt>
    <dgm:pt modelId="{AB370E35-A155-4E71-93ED-A6566962412F}" type="parTrans" cxnId="{8D45BEE7-A24E-4F38-8A5F-C12FB11A048E}">
      <dgm:prSet/>
      <dgm:spPr/>
      <dgm:t>
        <a:bodyPr/>
        <a:lstStyle/>
        <a:p>
          <a:endParaRPr lang="en-US"/>
        </a:p>
      </dgm:t>
    </dgm:pt>
    <dgm:pt modelId="{953BB9A1-A2F7-4E81-80E6-B4EAB306DDA0}" type="sibTrans" cxnId="{8D45BEE7-A24E-4F38-8A5F-C12FB11A048E}">
      <dgm:prSet/>
      <dgm:spPr/>
      <dgm:t>
        <a:bodyPr/>
        <a:lstStyle/>
        <a:p>
          <a:endParaRPr lang="en-US"/>
        </a:p>
      </dgm:t>
    </dgm:pt>
    <dgm:pt modelId="{0B793D64-019F-4835-9056-E767D42744D8}">
      <dgm:prSet/>
      <dgm:spPr/>
      <dgm:t>
        <a:bodyPr/>
        <a:lstStyle/>
        <a:p>
          <a:pPr rtl="0"/>
          <a:r>
            <a:rPr lang="en-US" b="1"/>
            <a:t>Participating countries</a:t>
          </a:r>
          <a:endParaRPr lang="fr-BE"/>
        </a:p>
      </dgm:t>
    </dgm:pt>
    <dgm:pt modelId="{AB21E9FE-8A46-4AD6-9E7A-2A968BFA3169}" type="parTrans" cxnId="{289480EF-4A30-4E40-8F69-2B78AB911CE0}">
      <dgm:prSet/>
      <dgm:spPr/>
      <dgm:t>
        <a:bodyPr/>
        <a:lstStyle/>
        <a:p>
          <a:endParaRPr lang="en-US"/>
        </a:p>
      </dgm:t>
    </dgm:pt>
    <dgm:pt modelId="{188CA6E7-2FA8-4A64-B078-01C06F0D244B}" type="sibTrans" cxnId="{289480EF-4A30-4E40-8F69-2B78AB911CE0}">
      <dgm:prSet/>
      <dgm:spPr/>
      <dgm:t>
        <a:bodyPr/>
        <a:lstStyle/>
        <a:p>
          <a:endParaRPr lang="en-US"/>
        </a:p>
      </dgm:t>
    </dgm:pt>
    <dgm:pt modelId="{78114047-806C-43F3-8B59-96E2FF6EC27E}">
      <dgm:prSet custT="1"/>
      <dgm:spPr/>
      <dgm:t>
        <a:bodyPr/>
        <a:lstStyle/>
        <a:p>
          <a:pPr rtl="0"/>
          <a:r>
            <a:rPr lang="en-US" sz="2000" b="1" dirty="0"/>
            <a:t>33 Programme Countries + international activities open to the rest of the World</a:t>
          </a:r>
          <a:endParaRPr lang="fr-BE" sz="2000" b="1" dirty="0"/>
        </a:p>
      </dgm:t>
    </dgm:pt>
    <dgm:pt modelId="{F2A6104D-DC8E-4D03-81B8-4337D103A3A1}" type="parTrans" cxnId="{C516ED61-93D8-418E-A2A8-762A90E3691F}">
      <dgm:prSet/>
      <dgm:spPr/>
      <dgm:t>
        <a:bodyPr/>
        <a:lstStyle/>
        <a:p>
          <a:endParaRPr lang="en-US"/>
        </a:p>
      </dgm:t>
    </dgm:pt>
    <dgm:pt modelId="{44926C8C-BBBF-40E8-897A-F075E1DC5763}" type="sibTrans" cxnId="{C516ED61-93D8-418E-A2A8-762A90E3691F}">
      <dgm:prSet/>
      <dgm:spPr/>
      <dgm:t>
        <a:bodyPr/>
        <a:lstStyle/>
        <a:p>
          <a:endParaRPr lang="en-US"/>
        </a:p>
      </dgm:t>
    </dgm:pt>
    <dgm:pt modelId="{AA19D50E-BBB8-4842-A933-525F67866A47}">
      <dgm:prSet/>
      <dgm:spPr/>
      <dgm:t>
        <a:bodyPr/>
        <a:lstStyle/>
        <a:p>
          <a:pPr rtl="0"/>
          <a:r>
            <a:rPr lang="en-US" b="1"/>
            <a:t>3 Key Actions</a:t>
          </a:r>
          <a:endParaRPr lang="fr-BE"/>
        </a:p>
      </dgm:t>
    </dgm:pt>
    <dgm:pt modelId="{73D41939-1D09-438F-B409-F4E7B4C1521B}" type="parTrans" cxnId="{41241E57-C7E2-4F59-A3B8-1D6CD49C0C94}">
      <dgm:prSet/>
      <dgm:spPr/>
      <dgm:t>
        <a:bodyPr/>
        <a:lstStyle/>
        <a:p>
          <a:endParaRPr lang="en-US"/>
        </a:p>
      </dgm:t>
    </dgm:pt>
    <dgm:pt modelId="{FA33866A-4DF5-45C0-BEEF-DF965654C1FE}" type="sibTrans" cxnId="{41241E57-C7E2-4F59-A3B8-1D6CD49C0C94}">
      <dgm:prSet/>
      <dgm:spPr/>
      <dgm:t>
        <a:bodyPr/>
        <a:lstStyle/>
        <a:p>
          <a:endParaRPr lang="en-US"/>
        </a:p>
      </dgm:t>
    </dgm:pt>
    <dgm:pt modelId="{ADBB9041-F921-4F7F-8C51-D66E92F47D80}">
      <dgm:prSet custT="1"/>
      <dgm:spPr/>
      <dgm:t>
        <a:bodyPr/>
        <a:lstStyle/>
        <a:p>
          <a:pPr rtl="0"/>
          <a:r>
            <a:rPr lang="en-US" sz="2000" b="1" dirty="0"/>
            <a:t>Mobility – Cooperation – Policy Development</a:t>
          </a:r>
          <a:endParaRPr lang="fr-BE" sz="2000" b="1" dirty="0"/>
        </a:p>
      </dgm:t>
    </dgm:pt>
    <dgm:pt modelId="{9B6AA94A-15C0-4EBA-BA30-593063BE0720}" type="parTrans" cxnId="{92C1E01B-DBE6-400F-98FC-B3D5A2650B67}">
      <dgm:prSet/>
      <dgm:spPr/>
      <dgm:t>
        <a:bodyPr/>
        <a:lstStyle/>
        <a:p>
          <a:endParaRPr lang="en-US"/>
        </a:p>
      </dgm:t>
    </dgm:pt>
    <dgm:pt modelId="{92A9930F-1AF1-480E-933E-4F1EA33C0F2B}" type="sibTrans" cxnId="{92C1E01B-DBE6-400F-98FC-B3D5A2650B67}">
      <dgm:prSet/>
      <dgm:spPr/>
      <dgm:t>
        <a:bodyPr/>
        <a:lstStyle/>
        <a:p>
          <a:endParaRPr lang="en-US"/>
        </a:p>
      </dgm:t>
    </dgm:pt>
    <dgm:pt modelId="{B83AA735-5784-428D-9C63-2A8FE78F0390}">
      <dgm:prSet/>
      <dgm:spPr/>
      <dgm:t>
        <a:bodyPr/>
        <a:lstStyle/>
        <a:p>
          <a:pPr rtl="0"/>
          <a:r>
            <a:rPr lang="en-US" b="1"/>
            <a:t>Implementing mode</a:t>
          </a:r>
          <a:endParaRPr lang="fr-BE"/>
        </a:p>
      </dgm:t>
    </dgm:pt>
    <dgm:pt modelId="{F721B7A8-F6E4-4620-90D1-3F5D460F940D}" type="parTrans" cxnId="{5774D1EE-CEE1-42A2-AE05-A364BCDEB07E}">
      <dgm:prSet/>
      <dgm:spPr/>
      <dgm:t>
        <a:bodyPr/>
        <a:lstStyle/>
        <a:p>
          <a:endParaRPr lang="en-US"/>
        </a:p>
      </dgm:t>
    </dgm:pt>
    <dgm:pt modelId="{21EFFE5E-4D2B-458F-9567-E12144FA85E4}" type="sibTrans" cxnId="{5774D1EE-CEE1-42A2-AE05-A364BCDEB07E}">
      <dgm:prSet/>
      <dgm:spPr/>
      <dgm:t>
        <a:bodyPr/>
        <a:lstStyle/>
        <a:p>
          <a:endParaRPr lang="en-US"/>
        </a:p>
      </dgm:t>
    </dgm:pt>
    <dgm:pt modelId="{FA52A287-43A0-4A8C-AF8D-7AF524146786}">
      <dgm:prSet custT="1"/>
      <dgm:spPr/>
      <dgm:t>
        <a:bodyPr/>
        <a:lstStyle/>
        <a:p>
          <a:pPr rtl="0"/>
          <a:r>
            <a:rPr lang="en-US" sz="2000" b="1" dirty="0"/>
            <a:t>Indirect (National Agencies) and Direct (EAC/EACEA) </a:t>
          </a:r>
          <a:endParaRPr lang="fr-BE" sz="2000" b="1" dirty="0"/>
        </a:p>
      </dgm:t>
    </dgm:pt>
    <dgm:pt modelId="{9B2C04C5-8879-4BDF-B228-86A846C44CF8}" type="parTrans" cxnId="{41F6FC3C-EAD4-43EA-A612-7C381578DF07}">
      <dgm:prSet/>
      <dgm:spPr/>
      <dgm:t>
        <a:bodyPr/>
        <a:lstStyle/>
        <a:p>
          <a:endParaRPr lang="en-US"/>
        </a:p>
      </dgm:t>
    </dgm:pt>
    <dgm:pt modelId="{FC2E653D-2245-4A2F-8C4A-17B2E71673E1}" type="sibTrans" cxnId="{41F6FC3C-EAD4-43EA-A612-7C381578DF07}">
      <dgm:prSet/>
      <dgm:spPr/>
      <dgm:t>
        <a:bodyPr/>
        <a:lstStyle/>
        <a:p>
          <a:endParaRPr lang="en-US"/>
        </a:p>
      </dgm:t>
    </dgm:pt>
    <dgm:pt modelId="{0221A51F-6279-4DC6-A5A7-66B519A5DA52}" type="pres">
      <dgm:prSet presAssocID="{80D4F023-8902-4855-910D-983ADE77D86C}" presName="Name0" presStyleCnt="0">
        <dgm:presLayoutVars>
          <dgm:dir/>
          <dgm:animLvl val="lvl"/>
          <dgm:resizeHandles val="exact"/>
        </dgm:presLayoutVars>
      </dgm:prSet>
      <dgm:spPr/>
    </dgm:pt>
    <dgm:pt modelId="{BAD2045D-6A68-4C23-B8C2-860CF900942F}" type="pres">
      <dgm:prSet presAssocID="{4CDF6284-E205-4688-B8E9-F51F72D3C409}" presName="linNode" presStyleCnt="0"/>
      <dgm:spPr/>
    </dgm:pt>
    <dgm:pt modelId="{D9108563-A72B-4535-B61E-A522DE5398D5}" type="pres">
      <dgm:prSet presAssocID="{4CDF6284-E205-4688-B8E9-F51F72D3C409}" presName="parentText" presStyleLbl="node1" presStyleIdx="0" presStyleCnt="4">
        <dgm:presLayoutVars>
          <dgm:chMax val="1"/>
          <dgm:bulletEnabled val="1"/>
        </dgm:presLayoutVars>
      </dgm:prSet>
      <dgm:spPr/>
    </dgm:pt>
    <dgm:pt modelId="{CF651CAC-74AC-4F31-B132-070C2E82E980}" type="pres">
      <dgm:prSet presAssocID="{4CDF6284-E205-4688-B8E9-F51F72D3C409}" presName="descendantText" presStyleLbl="alignAccFollowNode1" presStyleIdx="0" presStyleCnt="4">
        <dgm:presLayoutVars>
          <dgm:bulletEnabled val="1"/>
        </dgm:presLayoutVars>
      </dgm:prSet>
      <dgm:spPr/>
    </dgm:pt>
    <dgm:pt modelId="{0174A126-F3DA-40CE-B361-DF2B86E21D11}" type="pres">
      <dgm:prSet presAssocID="{397D823D-A930-4100-980F-C8D67401D022}" presName="sp" presStyleCnt="0"/>
      <dgm:spPr/>
    </dgm:pt>
    <dgm:pt modelId="{0C77C45B-C748-4A73-BE12-87C5C2591060}" type="pres">
      <dgm:prSet presAssocID="{0B793D64-019F-4835-9056-E767D42744D8}" presName="linNode" presStyleCnt="0"/>
      <dgm:spPr/>
    </dgm:pt>
    <dgm:pt modelId="{18051489-4BE4-43F6-AFFA-236C5C014CC5}" type="pres">
      <dgm:prSet presAssocID="{0B793D64-019F-4835-9056-E767D42744D8}" presName="parentText" presStyleLbl="node1" presStyleIdx="1" presStyleCnt="4">
        <dgm:presLayoutVars>
          <dgm:chMax val="1"/>
          <dgm:bulletEnabled val="1"/>
        </dgm:presLayoutVars>
      </dgm:prSet>
      <dgm:spPr/>
    </dgm:pt>
    <dgm:pt modelId="{78776433-5BE6-4238-A0BD-7979F0C2E544}" type="pres">
      <dgm:prSet presAssocID="{0B793D64-019F-4835-9056-E767D42744D8}" presName="descendantText" presStyleLbl="alignAccFollowNode1" presStyleIdx="1" presStyleCnt="4">
        <dgm:presLayoutVars>
          <dgm:bulletEnabled val="1"/>
        </dgm:presLayoutVars>
      </dgm:prSet>
      <dgm:spPr/>
    </dgm:pt>
    <dgm:pt modelId="{8612A3F0-EFD5-42C7-A2B7-D820113FA1D2}" type="pres">
      <dgm:prSet presAssocID="{188CA6E7-2FA8-4A64-B078-01C06F0D244B}" presName="sp" presStyleCnt="0"/>
      <dgm:spPr/>
    </dgm:pt>
    <dgm:pt modelId="{819EB963-94B5-48F2-A41F-EA55C243041E}" type="pres">
      <dgm:prSet presAssocID="{AA19D50E-BBB8-4842-A933-525F67866A47}" presName="linNode" presStyleCnt="0"/>
      <dgm:spPr/>
    </dgm:pt>
    <dgm:pt modelId="{09EBC088-C03B-45E9-8F90-97E2E314649A}" type="pres">
      <dgm:prSet presAssocID="{AA19D50E-BBB8-4842-A933-525F67866A47}" presName="parentText" presStyleLbl="node1" presStyleIdx="2" presStyleCnt="4">
        <dgm:presLayoutVars>
          <dgm:chMax val="1"/>
          <dgm:bulletEnabled val="1"/>
        </dgm:presLayoutVars>
      </dgm:prSet>
      <dgm:spPr/>
    </dgm:pt>
    <dgm:pt modelId="{286F4542-2B2F-4D68-AE42-6B1485CD44F4}" type="pres">
      <dgm:prSet presAssocID="{AA19D50E-BBB8-4842-A933-525F67866A47}" presName="descendantText" presStyleLbl="alignAccFollowNode1" presStyleIdx="2" presStyleCnt="4">
        <dgm:presLayoutVars>
          <dgm:bulletEnabled val="1"/>
        </dgm:presLayoutVars>
      </dgm:prSet>
      <dgm:spPr/>
    </dgm:pt>
    <dgm:pt modelId="{A76B417C-D430-4CD7-837F-1C26BE2AF7ED}" type="pres">
      <dgm:prSet presAssocID="{FA33866A-4DF5-45C0-BEEF-DF965654C1FE}" presName="sp" presStyleCnt="0"/>
      <dgm:spPr/>
    </dgm:pt>
    <dgm:pt modelId="{E84C140C-6356-44EC-A542-26CD030C1038}" type="pres">
      <dgm:prSet presAssocID="{B83AA735-5784-428D-9C63-2A8FE78F0390}" presName="linNode" presStyleCnt="0"/>
      <dgm:spPr/>
    </dgm:pt>
    <dgm:pt modelId="{DB157F85-D823-499E-B7A3-8B1D257BD1BD}" type="pres">
      <dgm:prSet presAssocID="{B83AA735-5784-428D-9C63-2A8FE78F0390}" presName="parentText" presStyleLbl="node1" presStyleIdx="3" presStyleCnt="4">
        <dgm:presLayoutVars>
          <dgm:chMax val="1"/>
          <dgm:bulletEnabled val="1"/>
        </dgm:presLayoutVars>
      </dgm:prSet>
      <dgm:spPr/>
    </dgm:pt>
    <dgm:pt modelId="{BA6752B0-6755-49F1-AC7D-B707063885A7}" type="pres">
      <dgm:prSet presAssocID="{B83AA735-5784-428D-9C63-2A8FE78F0390}" presName="descendantText" presStyleLbl="alignAccFollowNode1" presStyleIdx="3" presStyleCnt="4">
        <dgm:presLayoutVars>
          <dgm:bulletEnabled val="1"/>
        </dgm:presLayoutVars>
      </dgm:prSet>
      <dgm:spPr/>
    </dgm:pt>
  </dgm:ptLst>
  <dgm:cxnLst>
    <dgm:cxn modelId="{92C1E01B-DBE6-400F-98FC-B3D5A2650B67}" srcId="{AA19D50E-BBB8-4842-A933-525F67866A47}" destId="{ADBB9041-F921-4F7F-8C51-D66E92F47D80}" srcOrd="0" destOrd="0" parTransId="{9B6AA94A-15C0-4EBA-BA30-593063BE0720}" sibTransId="{92A9930F-1AF1-480E-933E-4F1EA33C0F2B}"/>
    <dgm:cxn modelId="{00E5561E-5BBF-4636-BDE6-0CF994BE54B2}" type="presOf" srcId="{6FA2B88E-9A8D-4E22-B061-35A7E18C2422}" destId="{CF651CAC-74AC-4F31-B132-070C2E82E980}" srcOrd="0" destOrd="0" presId="urn:microsoft.com/office/officeart/2005/8/layout/vList5"/>
    <dgm:cxn modelId="{76F8F12A-9B63-4888-9C02-10EDCE79C26C}" type="presOf" srcId="{ADBB9041-F921-4F7F-8C51-D66E92F47D80}" destId="{286F4542-2B2F-4D68-AE42-6B1485CD44F4}" srcOrd="0" destOrd="0" presId="urn:microsoft.com/office/officeart/2005/8/layout/vList5"/>
    <dgm:cxn modelId="{75EBB536-4363-4EFB-869C-028B6BE1717E}" type="presOf" srcId="{0B793D64-019F-4835-9056-E767D42744D8}" destId="{18051489-4BE4-43F6-AFFA-236C5C014CC5}" srcOrd="0" destOrd="0" presId="urn:microsoft.com/office/officeart/2005/8/layout/vList5"/>
    <dgm:cxn modelId="{41F6FC3C-EAD4-43EA-A612-7C381578DF07}" srcId="{B83AA735-5784-428D-9C63-2A8FE78F0390}" destId="{FA52A287-43A0-4A8C-AF8D-7AF524146786}" srcOrd="0" destOrd="0" parTransId="{9B2C04C5-8879-4BDF-B228-86A846C44CF8}" sibTransId="{FC2E653D-2245-4A2F-8C4A-17B2E71673E1}"/>
    <dgm:cxn modelId="{C516ED61-93D8-418E-A2A8-762A90E3691F}" srcId="{0B793D64-019F-4835-9056-E767D42744D8}" destId="{78114047-806C-43F3-8B59-96E2FF6EC27E}" srcOrd="0" destOrd="0" parTransId="{F2A6104D-DC8E-4D03-81B8-4337D103A3A1}" sibTransId="{44926C8C-BBBF-40E8-897A-F075E1DC5763}"/>
    <dgm:cxn modelId="{41241E57-C7E2-4F59-A3B8-1D6CD49C0C94}" srcId="{80D4F023-8902-4855-910D-983ADE77D86C}" destId="{AA19D50E-BBB8-4842-A933-525F67866A47}" srcOrd="2" destOrd="0" parTransId="{73D41939-1D09-438F-B409-F4E7B4C1521B}" sibTransId="{FA33866A-4DF5-45C0-BEEF-DF965654C1FE}"/>
    <dgm:cxn modelId="{827AB385-075F-493E-B767-9698B5E7131F}" type="presOf" srcId="{FA52A287-43A0-4A8C-AF8D-7AF524146786}" destId="{BA6752B0-6755-49F1-AC7D-B707063885A7}" srcOrd="0" destOrd="0" presId="urn:microsoft.com/office/officeart/2005/8/layout/vList5"/>
    <dgm:cxn modelId="{4B1C289E-23DA-4D3D-93F9-F46F6BB2435C}" type="presOf" srcId="{80D4F023-8902-4855-910D-983ADE77D86C}" destId="{0221A51F-6279-4DC6-A5A7-66B519A5DA52}" srcOrd="0" destOrd="0" presId="urn:microsoft.com/office/officeart/2005/8/layout/vList5"/>
    <dgm:cxn modelId="{58F441AA-B745-402D-88D1-3BA0F9AE8610}" type="presOf" srcId="{4CDF6284-E205-4688-B8E9-F51F72D3C409}" destId="{D9108563-A72B-4535-B61E-A522DE5398D5}" srcOrd="0" destOrd="0" presId="urn:microsoft.com/office/officeart/2005/8/layout/vList5"/>
    <dgm:cxn modelId="{74FB52B3-EE92-4C0A-9839-200F5EE60C59}" type="presOf" srcId="{AA19D50E-BBB8-4842-A933-525F67866A47}" destId="{09EBC088-C03B-45E9-8F90-97E2E314649A}" srcOrd="0" destOrd="0" presId="urn:microsoft.com/office/officeart/2005/8/layout/vList5"/>
    <dgm:cxn modelId="{2EE238C3-5894-431A-B39D-07990A603835}" srcId="{80D4F023-8902-4855-910D-983ADE77D86C}" destId="{4CDF6284-E205-4688-B8E9-F51F72D3C409}" srcOrd="0" destOrd="0" parTransId="{0DCDA6BA-C948-4936-AF29-D188FAB81C2D}" sibTransId="{397D823D-A930-4100-980F-C8D67401D022}"/>
    <dgm:cxn modelId="{C404F8D5-C458-46C6-85E3-7AE865FD5C70}" type="presOf" srcId="{B83AA735-5784-428D-9C63-2A8FE78F0390}" destId="{DB157F85-D823-499E-B7A3-8B1D257BD1BD}" srcOrd="0" destOrd="0" presId="urn:microsoft.com/office/officeart/2005/8/layout/vList5"/>
    <dgm:cxn modelId="{3336CED8-0B44-4981-A96A-8C5EC1BF313E}" type="presOf" srcId="{78114047-806C-43F3-8B59-96E2FF6EC27E}" destId="{78776433-5BE6-4238-A0BD-7979F0C2E544}" srcOrd="0" destOrd="0" presId="urn:microsoft.com/office/officeart/2005/8/layout/vList5"/>
    <dgm:cxn modelId="{8D45BEE7-A24E-4F38-8A5F-C12FB11A048E}" srcId="{4CDF6284-E205-4688-B8E9-F51F72D3C409}" destId="{6FA2B88E-9A8D-4E22-B061-35A7E18C2422}" srcOrd="0" destOrd="0" parTransId="{AB370E35-A155-4E71-93ED-A6566962412F}" sibTransId="{953BB9A1-A2F7-4E81-80E6-B4EAB306DDA0}"/>
    <dgm:cxn modelId="{5774D1EE-CEE1-42A2-AE05-A364BCDEB07E}" srcId="{80D4F023-8902-4855-910D-983ADE77D86C}" destId="{B83AA735-5784-428D-9C63-2A8FE78F0390}" srcOrd="3" destOrd="0" parTransId="{F721B7A8-F6E4-4620-90D1-3F5D460F940D}" sibTransId="{21EFFE5E-4D2B-458F-9567-E12144FA85E4}"/>
    <dgm:cxn modelId="{289480EF-4A30-4E40-8F69-2B78AB911CE0}" srcId="{80D4F023-8902-4855-910D-983ADE77D86C}" destId="{0B793D64-019F-4835-9056-E767D42744D8}" srcOrd="1" destOrd="0" parTransId="{AB21E9FE-8A46-4AD6-9E7A-2A968BFA3169}" sibTransId="{188CA6E7-2FA8-4A64-B078-01C06F0D244B}"/>
    <dgm:cxn modelId="{7C62B8DD-9A5B-4E0A-AB14-D207FD50A2E5}" type="presParOf" srcId="{0221A51F-6279-4DC6-A5A7-66B519A5DA52}" destId="{BAD2045D-6A68-4C23-B8C2-860CF900942F}" srcOrd="0" destOrd="0" presId="urn:microsoft.com/office/officeart/2005/8/layout/vList5"/>
    <dgm:cxn modelId="{452E6F22-CD3E-4102-BA68-66EABD1686E3}" type="presParOf" srcId="{BAD2045D-6A68-4C23-B8C2-860CF900942F}" destId="{D9108563-A72B-4535-B61E-A522DE5398D5}" srcOrd="0" destOrd="0" presId="urn:microsoft.com/office/officeart/2005/8/layout/vList5"/>
    <dgm:cxn modelId="{B66F5460-45A1-43CA-B925-F21639F6D267}" type="presParOf" srcId="{BAD2045D-6A68-4C23-B8C2-860CF900942F}" destId="{CF651CAC-74AC-4F31-B132-070C2E82E980}" srcOrd="1" destOrd="0" presId="urn:microsoft.com/office/officeart/2005/8/layout/vList5"/>
    <dgm:cxn modelId="{A04E3167-266E-4CD1-A1F8-42E85982ECD1}" type="presParOf" srcId="{0221A51F-6279-4DC6-A5A7-66B519A5DA52}" destId="{0174A126-F3DA-40CE-B361-DF2B86E21D11}" srcOrd="1" destOrd="0" presId="urn:microsoft.com/office/officeart/2005/8/layout/vList5"/>
    <dgm:cxn modelId="{0CE1F7EA-7C6C-4726-A5C5-49F0E139BDF0}" type="presParOf" srcId="{0221A51F-6279-4DC6-A5A7-66B519A5DA52}" destId="{0C77C45B-C748-4A73-BE12-87C5C2591060}" srcOrd="2" destOrd="0" presId="urn:microsoft.com/office/officeart/2005/8/layout/vList5"/>
    <dgm:cxn modelId="{FAB6DDE3-8B8A-423D-8EA2-A0F7781BFC09}" type="presParOf" srcId="{0C77C45B-C748-4A73-BE12-87C5C2591060}" destId="{18051489-4BE4-43F6-AFFA-236C5C014CC5}" srcOrd="0" destOrd="0" presId="urn:microsoft.com/office/officeart/2005/8/layout/vList5"/>
    <dgm:cxn modelId="{75F73C97-58BB-4F8E-943D-6D6406A22BCE}" type="presParOf" srcId="{0C77C45B-C748-4A73-BE12-87C5C2591060}" destId="{78776433-5BE6-4238-A0BD-7979F0C2E544}" srcOrd="1" destOrd="0" presId="urn:microsoft.com/office/officeart/2005/8/layout/vList5"/>
    <dgm:cxn modelId="{F8C4A62A-4D30-4B62-A793-6D62C4B18559}" type="presParOf" srcId="{0221A51F-6279-4DC6-A5A7-66B519A5DA52}" destId="{8612A3F0-EFD5-42C7-A2B7-D820113FA1D2}" srcOrd="3" destOrd="0" presId="urn:microsoft.com/office/officeart/2005/8/layout/vList5"/>
    <dgm:cxn modelId="{F3FA861F-D093-4AEB-8DFE-DFE910D4E887}" type="presParOf" srcId="{0221A51F-6279-4DC6-A5A7-66B519A5DA52}" destId="{819EB963-94B5-48F2-A41F-EA55C243041E}" srcOrd="4" destOrd="0" presId="urn:microsoft.com/office/officeart/2005/8/layout/vList5"/>
    <dgm:cxn modelId="{E3B493F6-EA6C-4B77-89D0-0B3522F21088}" type="presParOf" srcId="{819EB963-94B5-48F2-A41F-EA55C243041E}" destId="{09EBC088-C03B-45E9-8F90-97E2E314649A}" srcOrd="0" destOrd="0" presId="urn:microsoft.com/office/officeart/2005/8/layout/vList5"/>
    <dgm:cxn modelId="{0962A32B-270E-441A-BE2A-7C82F5BAAE0E}" type="presParOf" srcId="{819EB963-94B5-48F2-A41F-EA55C243041E}" destId="{286F4542-2B2F-4D68-AE42-6B1485CD44F4}" srcOrd="1" destOrd="0" presId="urn:microsoft.com/office/officeart/2005/8/layout/vList5"/>
    <dgm:cxn modelId="{EFAA5488-AD71-4459-A915-D1842C6C75EF}" type="presParOf" srcId="{0221A51F-6279-4DC6-A5A7-66B519A5DA52}" destId="{A76B417C-D430-4CD7-837F-1C26BE2AF7ED}" srcOrd="5" destOrd="0" presId="urn:microsoft.com/office/officeart/2005/8/layout/vList5"/>
    <dgm:cxn modelId="{44F8E427-6702-45B9-A195-50CB5AA0D6A7}" type="presParOf" srcId="{0221A51F-6279-4DC6-A5A7-66B519A5DA52}" destId="{E84C140C-6356-44EC-A542-26CD030C1038}" srcOrd="6" destOrd="0" presId="urn:microsoft.com/office/officeart/2005/8/layout/vList5"/>
    <dgm:cxn modelId="{35CDFD76-0C1C-4FF6-80AA-04A9FFB1B3A3}" type="presParOf" srcId="{E84C140C-6356-44EC-A542-26CD030C1038}" destId="{DB157F85-D823-499E-B7A3-8B1D257BD1BD}" srcOrd="0" destOrd="0" presId="urn:microsoft.com/office/officeart/2005/8/layout/vList5"/>
    <dgm:cxn modelId="{C1104283-542D-4D5B-8416-9092022A85A6}" type="presParOf" srcId="{E84C140C-6356-44EC-A542-26CD030C1038}" destId="{BA6752B0-6755-49F1-AC7D-B707063885A7}"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EF07DB-519F-4B90-9906-021A6ABA7405}">
      <dsp:nvSpPr>
        <dsp:cNvPr id="0" name=""/>
        <dsp:cNvSpPr/>
      </dsp:nvSpPr>
      <dsp:spPr>
        <a:xfrm>
          <a:off x="3606882" y="1210201"/>
          <a:ext cx="2438532" cy="436001"/>
        </a:xfrm>
        <a:custGeom>
          <a:avLst/>
          <a:gdLst/>
          <a:ahLst/>
          <a:cxnLst/>
          <a:rect l="0" t="0" r="0" b="0"/>
          <a:pathLst>
            <a:path>
              <a:moveTo>
                <a:pt x="0" y="0"/>
              </a:moveTo>
              <a:lnTo>
                <a:pt x="0" y="218632"/>
              </a:lnTo>
              <a:lnTo>
                <a:pt x="2438532" y="218632"/>
              </a:lnTo>
              <a:lnTo>
                <a:pt x="2438532" y="43600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BDBF07-4E9B-4FBB-98E7-07056C12741C}">
      <dsp:nvSpPr>
        <dsp:cNvPr id="0" name=""/>
        <dsp:cNvSpPr/>
      </dsp:nvSpPr>
      <dsp:spPr>
        <a:xfrm>
          <a:off x="3561162" y="1210201"/>
          <a:ext cx="91440" cy="436001"/>
        </a:xfrm>
        <a:custGeom>
          <a:avLst/>
          <a:gdLst/>
          <a:ahLst/>
          <a:cxnLst/>
          <a:rect l="0" t="0" r="0" b="0"/>
          <a:pathLst>
            <a:path>
              <a:moveTo>
                <a:pt x="45720" y="0"/>
              </a:moveTo>
              <a:lnTo>
                <a:pt x="45720" y="218632"/>
              </a:lnTo>
              <a:lnTo>
                <a:pt x="93893" y="218632"/>
              </a:lnTo>
              <a:lnTo>
                <a:pt x="93893" y="43600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675274-AEA1-48FF-A4D9-EF09FD1AEAE4}">
      <dsp:nvSpPr>
        <dsp:cNvPr id="0" name=""/>
        <dsp:cNvSpPr/>
      </dsp:nvSpPr>
      <dsp:spPr>
        <a:xfrm>
          <a:off x="1035567" y="1210201"/>
          <a:ext cx="2571314" cy="436001"/>
        </a:xfrm>
        <a:custGeom>
          <a:avLst/>
          <a:gdLst/>
          <a:ahLst/>
          <a:cxnLst/>
          <a:rect l="0" t="0" r="0" b="0"/>
          <a:pathLst>
            <a:path>
              <a:moveTo>
                <a:pt x="2571314" y="0"/>
              </a:moveTo>
              <a:lnTo>
                <a:pt x="2571314" y="218632"/>
              </a:lnTo>
              <a:lnTo>
                <a:pt x="0" y="218632"/>
              </a:lnTo>
              <a:lnTo>
                <a:pt x="0" y="43600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FB1A9C-5697-4209-A733-8D21187AE876}">
      <dsp:nvSpPr>
        <dsp:cNvPr id="0" name=""/>
        <dsp:cNvSpPr/>
      </dsp:nvSpPr>
      <dsp:spPr>
        <a:xfrm>
          <a:off x="1416202" y="362264"/>
          <a:ext cx="4381359" cy="84793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GB" sz="2800" b="1" kern="1200" noProof="0" dirty="0">
              <a:solidFill>
                <a:srgbClr val="FFFF00"/>
              </a:solidFill>
              <a:latin typeface="Garamond" panose="02020404030301010803" pitchFamily="18" charset="0"/>
            </a:rPr>
            <a:t>Internationalisation Service</a:t>
          </a:r>
        </a:p>
      </dsp:txBody>
      <dsp:txXfrm>
        <a:off x="1416202" y="362264"/>
        <a:ext cx="4381359" cy="847937"/>
      </dsp:txXfrm>
    </dsp:sp>
    <dsp:sp modelId="{5DB11CCA-436B-4FF0-866F-46E7CB186C66}">
      <dsp:nvSpPr>
        <dsp:cNvPr id="0" name=""/>
        <dsp:cNvSpPr/>
      </dsp:nvSpPr>
      <dsp:spPr>
        <a:xfrm>
          <a:off x="475" y="1646203"/>
          <a:ext cx="2070184" cy="10350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GB" sz="2400" b="1" kern="1200" noProof="0" dirty="0">
              <a:solidFill>
                <a:srgbClr val="FFFF00"/>
              </a:solidFill>
              <a:latin typeface="Garamond" panose="02020404030301010803" pitchFamily="18" charset="0"/>
            </a:rPr>
            <a:t>International Mobility Office</a:t>
          </a:r>
        </a:p>
      </dsp:txBody>
      <dsp:txXfrm>
        <a:off x="475" y="1646203"/>
        <a:ext cx="2070184" cy="1035092"/>
      </dsp:txXfrm>
    </dsp:sp>
    <dsp:sp modelId="{B84F1558-FF04-4D25-AE40-66462A7C7AAA}">
      <dsp:nvSpPr>
        <dsp:cNvPr id="0" name=""/>
        <dsp:cNvSpPr/>
      </dsp:nvSpPr>
      <dsp:spPr>
        <a:xfrm>
          <a:off x="2619963" y="1646203"/>
          <a:ext cx="2070184" cy="10350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GB" sz="2400" b="1" kern="1200" noProof="0" dirty="0">
              <a:solidFill>
                <a:srgbClr val="FFFF00"/>
              </a:solidFill>
              <a:latin typeface="Garamond" panose="02020404030301010803" pitchFamily="18" charset="0"/>
            </a:rPr>
            <a:t>Int’l Activities for Didactics Office</a:t>
          </a:r>
        </a:p>
      </dsp:txBody>
      <dsp:txXfrm>
        <a:off x="2619963" y="1646203"/>
        <a:ext cx="2070184" cy="1035092"/>
      </dsp:txXfrm>
    </dsp:sp>
    <dsp:sp modelId="{159E93EF-E31E-48B5-8A27-E71F09A84E97}">
      <dsp:nvSpPr>
        <dsp:cNvPr id="0" name=""/>
        <dsp:cNvSpPr/>
      </dsp:nvSpPr>
      <dsp:spPr>
        <a:xfrm>
          <a:off x="5010322" y="1646203"/>
          <a:ext cx="2070184" cy="10350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it-IT" sz="2400" b="1" kern="1200" dirty="0">
              <a:solidFill>
                <a:srgbClr val="FFFF00"/>
              </a:solidFill>
              <a:latin typeface="Garamond" panose="02020404030301010803" pitchFamily="18" charset="0"/>
            </a:rPr>
            <a:t>International Students Office</a:t>
          </a:r>
        </a:p>
      </dsp:txBody>
      <dsp:txXfrm>
        <a:off x="5010322" y="1646203"/>
        <a:ext cx="2070184" cy="10350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880262-658B-468A-9187-825006C75B7C}">
      <dsp:nvSpPr>
        <dsp:cNvPr id="0" name=""/>
        <dsp:cNvSpPr/>
      </dsp:nvSpPr>
      <dsp:spPr>
        <a:xfrm>
          <a:off x="603221" y="0"/>
          <a:ext cx="6836510" cy="4038600"/>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88970A-0031-4338-8825-B145956738D3}">
      <dsp:nvSpPr>
        <dsp:cNvPr id="0" name=""/>
        <dsp:cNvSpPr/>
      </dsp:nvSpPr>
      <dsp:spPr>
        <a:xfrm>
          <a:off x="246040" y="1211580"/>
          <a:ext cx="2412885" cy="161544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rtl="0">
            <a:lnSpc>
              <a:spcPct val="90000"/>
            </a:lnSpc>
            <a:spcBef>
              <a:spcPct val="0"/>
            </a:spcBef>
            <a:spcAft>
              <a:spcPct val="35000"/>
            </a:spcAft>
            <a:buNone/>
          </a:pPr>
          <a:r>
            <a:rPr lang="en-IE" sz="4100" kern="1200"/>
            <a:t>General overview</a:t>
          </a:r>
          <a:endParaRPr lang="fr-BE" sz="4100" kern="1200"/>
        </a:p>
      </dsp:txBody>
      <dsp:txXfrm>
        <a:off x="324899" y="1290439"/>
        <a:ext cx="2255167" cy="1457722"/>
      </dsp:txXfrm>
    </dsp:sp>
    <dsp:sp modelId="{94F2B3DC-FF17-49F3-A1B5-26FC1A1C0FF7}">
      <dsp:nvSpPr>
        <dsp:cNvPr id="0" name=""/>
        <dsp:cNvSpPr/>
      </dsp:nvSpPr>
      <dsp:spPr>
        <a:xfrm>
          <a:off x="2815033" y="1211580"/>
          <a:ext cx="2412885" cy="161544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rtl="0">
            <a:lnSpc>
              <a:spcPct val="90000"/>
            </a:lnSpc>
            <a:spcBef>
              <a:spcPct val="0"/>
            </a:spcBef>
            <a:spcAft>
              <a:spcPct val="35000"/>
            </a:spcAft>
            <a:buNone/>
          </a:pPr>
          <a:r>
            <a:rPr lang="en-IE" sz="4100" kern="1200" dirty="0"/>
            <a:t>Main novelties</a:t>
          </a:r>
          <a:endParaRPr lang="fr-BE" sz="4100" kern="1200" dirty="0"/>
        </a:p>
      </dsp:txBody>
      <dsp:txXfrm>
        <a:off x="2893892" y="1290439"/>
        <a:ext cx="2255167" cy="1457722"/>
      </dsp:txXfrm>
    </dsp:sp>
    <dsp:sp modelId="{6EF6898E-C01E-43B2-BC26-6C14C9C00737}">
      <dsp:nvSpPr>
        <dsp:cNvPr id="0" name=""/>
        <dsp:cNvSpPr/>
      </dsp:nvSpPr>
      <dsp:spPr>
        <a:xfrm>
          <a:off x="5384026" y="1211580"/>
          <a:ext cx="2412885" cy="161544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rtl="0">
            <a:lnSpc>
              <a:spcPct val="90000"/>
            </a:lnSpc>
            <a:spcBef>
              <a:spcPct val="0"/>
            </a:spcBef>
            <a:spcAft>
              <a:spcPct val="35000"/>
            </a:spcAft>
            <a:buNone/>
          </a:pPr>
          <a:r>
            <a:rPr lang="en-IE" sz="4100" kern="1200"/>
            <a:t>2021 Call</a:t>
          </a:r>
          <a:endParaRPr lang="fr-BE" sz="4100" kern="1200"/>
        </a:p>
      </dsp:txBody>
      <dsp:txXfrm>
        <a:off x="5462885" y="1290439"/>
        <a:ext cx="2255167" cy="14577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651CAC-74AC-4F31-B132-070C2E82E980}">
      <dsp:nvSpPr>
        <dsp:cNvPr id="0" name=""/>
        <dsp:cNvSpPr/>
      </dsp:nvSpPr>
      <dsp:spPr>
        <a:xfrm rot="5400000">
          <a:off x="5133882" y="-2053262"/>
          <a:ext cx="924490" cy="5266944"/>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en-US" sz="2000" b="1" kern="1200" dirty="0"/>
            <a:t>Supporting educational, professional and personal development of people of all ages in education, training, youth and sport, in Europe and beyond</a:t>
          </a:r>
          <a:endParaRPr lang="fr-BE" sz="2000" b="1" kern="1200" dirty="0"/>
        </a:p>
      </dsp:txBody>
      <dsp:txXfrm rot="-5400000">
        <a:off x="2962655" y="163095"/>
        <a:ext cx="5221814" cy="834230"/>
      </dsp:txXfrm>
    </dsp:sp>
    <dsp:sp modelId="{D9108563-A72B-4535-B61E-A522DE5398D5}">
      <dsp:nvSpPr>
        <dsp:cNvPr id="0" name=""/>
        <dsp:cNvSpPr/>
      </dsp:nvSpPr>
      <dsp:spPr>
        <a:xfrm>
          <a:off x="0" y="2402"/>
          <a:ext cx="2962656" cy="1155613"/>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rtl="0">
            <a:lnSpc>
              <a:spcPct val="90000"/>
            </a:lnSpc>
            <a:spcBef>
              <a:spcPct val="0"/>
            </a:spcBef>
            <a:spcAft>
              <a:spcPct val="35000"/>
            </a:spcAft>
            <a:buNone/>
          </a:pPr>
          <a:r>
            <a:rPr lang="en-US" sz="3200" b="1" kern="1200" dirty="0"/>
            <a:t>General objective</a:t>
          </a:r>
          <a:endParaRPr lang="fr-BE" sz="3200" kern="1200" dirty="0"/>
        </a:p>
      </dsp:txBody>
      <dsp:txXfrm>
        <a:off x="56412" y="58814"/>
        <a:ext cx="2849832" cy="1042789"/>
      </dsp:txXfrm>
    </dsp:sp>
    <dsp:sp modelId="{78776433-5BE6-4238-A0BD-7979F0C2E544}">
      <dsp:nvSpPr>
        <dsp:cNvPr id="0" name=""/>
        <dsp:cNvSpPr/>
      </dsp:nvSpPr>
      <dsp:spPr>
        <a:xfrm rot="5400000">
          <a:off x="5133882" y="-839868"/>
          <a:ext cx="924490" cy="5266944"/>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en-US" sz="2000" b="1" kern="1200" dirty="0"/>
            <a:t>33 Programme Countries + international activities open to the rest of the World</a:t>
          </a:r>
          <a:endParaRPr lang="fr-BE" sz="2000" b="1" kern="1200" dirty="0"/>
        </a:p>
      </dsp:txBody>
      <dsp:txXfrm rot="-5400000">
        <a:off x="2962655" y="1376489"/>
        <a:ext cx="5221814" cy="834230"/>
      </dsp:txXfrm>
    </dsp:sp>
    <dsp:sp modelId="{18051489-4BE4-43F6-AFFA-236C5C014CC5}">
      <dsp:nvSpPr>
        <dsp:cNvPr id="0" name=""/>
        <dsp:cNvSpPr/>
      </dsp:nvSpPr>
      <dsp:spPr>
        <a:xfrm>
          <a:off x="0" y="1215796"/>
          <a:ext cx="2962656" cy="1155613"/>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rtl="0">
            <a:lnSpc>
              <a:spcPct val="90000"/>
            </a:lnSpc>
            <a:spcBef>
              <a:spcPct val="0"/>
            </a:spcBef>
            <a:spcAft>
              <a:spcPct val="35000"/>
            </a:spcAft>
            <a:buNone/>
          </a:pPr>
          <a:r>
            <a:rPr lang="en-US" sz="3200" b="1" kern="1200"/>
            <a:t>Participating countries</a:t>
          </a:r>
          <a:endParaRPr lang="fr-BE" sz="3200" kern="1200"/>
        </a:p>
      </dsp:txBody>
      <dsp:txXfrm>
        <a:off x="56412" y="1272208"/>
        <a:ext cx="2849832" cy="1042789"/>
      </dsp:txXfrm>
    </dsp:sp>
    <dsp:sp modelId="{286F4542-2B2F-4D68-AE42-6B1485CD44F4}">
      <dsp:nvSpPr>
        <dsp:cNvPr id="0" name=""/>
        <dsp:cNvSpPr/>
      </dsp:nvSpPr>
      <dsp:spPr>
        <a:xfrm rot="5400000">
          <a:off x="5133882" y="373524"/>
          <a:ext cx="924490" cy="5266944"/>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en-US" sz="2000" b="1" kern="1200" dirty="0"/>
            <a:t>Mobility – Cooperation – Policy Development</a:t>
          </a:r>
          <a:endParaRPr lang="fr-BE" sz="2000" b="1" kern="1200" dirty="0"/>
        </a:p>
      </dsp:txBody>
      <dsp:txXfrm rot="-5400000">
        <a:off x="2962655" y="2589881"/>
        <a:ext cx="5221814" cy="834230"/>
      </dsp:txXfrm>
    </dsp:sp>
    <dsp:sp modelId="{09EBC088-C03B-45E9-8F90-97E2E314649A}">
      <dsp:nvSpPr>
        <dsp:cNvPr id="0" name=""/>
        <dsp:cNvSpPr/>
      </dsp:nvSpPr>
      <dsp:spPr>
        <a:xfrm>
          <a:off x="0" y="2429190"/>
          <a:ext cx="2962656" cy="1155613"/>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rtl="0">
            <a:lnSpc>
              <a:spcPct val="90000"/>
            </a:lnSpc>
            <a:spcBef>
              <a:spcPct val="0"/>
            </a:spcBef>
            <a:spcAft>
              <a:spcPct val="35000"/>
            </a:spcAft>
            <a:buNone/>
          </a:pPr>
          <a:r>
            <a:rPr lang="en-US" sz="3200" b="1" kern="1200"/>
            <a:t>3 Key Actions</a:t>
          </a:r>
          <a:endParaRPr lang="fr-BE" sz="3200" kern="1200"/>
        </a:p>
      </dsp:txBody>
      <dsp:txXfrm>
        <a:off x="56412" y="2485602"/>
        <a:ext cx="2849832" cy="1042789"/>
      </dsp:txXfrm>
    </dsp:sp>
    <dsp:sp modelId="{BA6752B0-6755-49F1-AC7D-B707063885A7}">
      <dsp:nvSpPr>
        <dsp:cNvPr id="0" name=""/>
        <dsp:cNvSpPr/>
      </dsp:nvSpPr>
      <dsp:spPr>
        <a:xfrm rot="5400000">
          <a:off x="5133882" y="1586918"/>
          <a:ext cx="924490" cy="5266944"/>
        </a:xfrm>
        <a:prstGeom prst="round2Same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en-US" sz="2000" b="1" kern="1200" dirty="0"/>
            <a:t>Indirect (National Agencies) and Direct (EAC/EACEA) </a:t>
          </a:r>
          <a:endParaRPr lang="fr-BE" sz="2000" b="1" kern="1200" dirty="0"/>
        </a:p>
      </dsp:txBody>
      <dsp:txXfrm rot="-5400000">
        <a:off x="2962655" y="3803275"/>
        <a:ext cx="5221814" cy="834230"/>
      </dsp:txXfrm>
    </dsp:sp>
    <dsp:sp modelId="{DB157F85-D823-499E-B7A3-8B1D257BD1BD}">
      <dsp:nvSpPr>
        <dsp:cNvPr id="0" name=""/>
        <dsp:cNvSpPr/>
      </dsp:nvSpPr>
      <dsp:spPr>
        <a:xfrm>
          <a:off x="0" y="3642584"/>
          <a:ext cx="2962656" cy="1155613"/>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rtl="0">
            <a:lnSpc>
              <a:spcPct val="90000"/>
            </a:lnSpc>
            <a:spcBef>
              <a:spcPct val="0"/>
            </a:spcBef>
            <a:spcAft>
              <a:spcPct val="35000"/>
            </a:spcAft>
            <a:buNone/>
          </a:pPr>
          <a:r>
            <a:rPr lang="en-US" sz="3200" b="1" kern="1200"/>
            <a:t>Implementing mode</a:t>
          </a:r>
          <a:endParaRPr lang="fr-BE" sz="3200" kern="1200"/>
        </a:p>
      </dsp:txBody>
      <dsp:txXfrm>
        <a:off x="56412" y="3698996"/>
        <a:ext cx="2849832" cy="104278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5848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621777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1122886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3531284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59CF2995-AB43-4B7C-B8CD-9DC7C3692A9C}" type="slidenum">
              <a:rPr lang="en-GB" smtClean="0"/>
              <a:t>19</a:t>
            </a:fld>
            <a:endParaRPr lang="en-GB"/>
          </a:p>
        </p:txBody>
      </p:sp>
    </p:spTree>
    <p:extLst>
      <p:ext uri="{BB962C8B-B14F-4D97-AF65-F5344CB8AC3E}">
        <p14:creationId xmlns:p14="http://schemas.microsoft.com/office/powerpoint/2010/main" val="1351777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5842" name="Google Shape;223;p11:notes">
            <a:extLst>
              <a:ext uri="{FF2B5EF4-FFF2-40B4-BE49-F238E27FC236}">
                <a16:creationId xmlns:a16="http://schemas.microsoft.com/office/drawing/2014/main" id="{19D662E8-7718-FC45-B372-D7727D535E33}"/>
              </a:ext>
            </a:extLst>
          </p:cNvPr>
          <p:cNvSpPr>
            <a:spLocks noGrp="1" noRot="1" noChangeAspect="1" noTextEdit="1"/>
          </p:cNvSpPr>
          <p:nvPr>
            <p:ph type="sldImg" idx="2"/>
          </p:nvPr>
        </p:nvSpPr>
        <p:spPr>
          <a:xfrm>
            <a:off x="717550" y="806450"/>
            <a:ext cx="5307013" cy="4033838"/>
          </a:xfrm>
          <a:noFill/>
        </p:spPr>
      </p:sp>
      <p:sp>
        <p:nvSpPr>
          <p:cNvPr id="35843" name="Google Shape;224;p11:notes">
            <a:extLst>
              <a:ext uri="{FF2B5EF4-FFF2-40B4-BE49-F238E27FC236}">
                <a16:creationId xmlns:a16="http://schemas.microsoft.com/office/drawing/2014/main" id="{627CEC09-6E09-4948-8476-3337036332A2}"/>
              </a:ext>
            </a:extLst>
          </p:cNvPr>
          <p:cNvSpPr txBox="1">
            <a:spLocks noGrp="1"/>
          </p:cNvSpPr>
          <p:nvPr>
            <p:ph type="body" idx="1"/>
          </p:nvPr>
        </p:nvSpPr>
        <p:spPr>
          <a:noFill/>
          <a:ln/>
        </p:spPr>
        <p:txBody>
          <a:bodyPr/>
          <a:lstStyle/>
          <a:p>
            <a:pPr eaLnBrk="1" hangingPunct="1">
              <a:buSzPts val="1400"/>
            </a:pPr>
            <a:endParaRPr lang="fr-FR" altLang="fr-FR" dirty="0">
              <a:latin typeface="Arial" panose="020B0604020202020204" pitchFamily="34" charset="0"/>
              <a:cs typeface="Arial" panose="020B0604020202020204" pitchFamily="34" charset="0"/>
            </a:endParaRPr>
          </a:p>
        </p:txBody>
      </p:sp>
      <p:sp>
        <p:nvSpPr>
          <p:cNvPr id="35844" name="Google Shape;225;p11:notes">
            <a:extLst>
              <a:ext uri="{FF2B5EF4-FFF2-40B4-BE49-F238E27FC236}">
                <a16:creationId xmlns:a16="http://schemas.microsoft.com/office/drawing/2014/main" id="{BF760ACE-D3A3-E340-A9CF-19BE266044A1}"/>
              </a:ext>
            </a:extLst>
          </p:cNvPr>
          <p:cNvSpPr>
            <a:spLocks noGrp="1"/>
          </p:cNvSpPr>
          <p:nvPr>
            <p:ph type="sldNum" sz="quarter" idx="12"/>
          </p:nvPr>
        </p:nvSpPr>
        <p:spPr>
          <a:noFill/>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39397" indent="-28438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37533" indent="-227507">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592547" indent="-227507">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47560" indent="-227507">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02573" indent="-227507"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57588" indent="-227507"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12601" indent="-227507"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67614" indent="-227507"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0027"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fld id="{AE4319DA-6D4D-1A46-A7C0-8A0A7A777947}" type="slidenum">
              <a:rPr kumimoji="0" lang="en-GB" altLang="fr-FR" sz="1200" b="0"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pPr marL="0" marR="0" lvl="0" indent="0" algn="l" defTabSz="910027"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t>24</a:t>
            </a:fld>
            <a:endParaRPr kumimoji="0" lang="fr-FR" altLang="fr-FR" sz="1200" b="0"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3897621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74370" y="2118106"/>
            <a:ext cx="7642860" cy="1434845"/>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48740" y="3826256"/>
            <a:ext cx="6294119" cy="17081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r>
              <a:rPr lang="it-IT"/>
              <a:t>«MERGE» ERASMUS+ CBHE PROJECT</a:t>
            </a:r>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064028E0-AD54-4D12-B6B6-9E9401500591}" type="datetime1">
              <a:rPr lang="en-US" smtClean="0"/>
              <a:t>11/17/2022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024A9C"/>
                </a:solidFill>
                <a:latin typeface="Trebuchet MS"/>
                <a:cs typeface="Trebuchet MS"/>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r>
              <a:rPr lang="it-IT"/>
              <a:t>«MERGE» ERASMUS+ CBHE PROJECT</a:t>
            </a:r>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E9E2E1AE-7690-40F4-841D-25B480293FDC}" type="datetime1">
              <a:rPr lang="en-US" smtClean="0"/>
              <a:t>11/17/2022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024A9C"/>
                </a:solidFill>
                <a:latin typeface="Trebuchet MS"/>
                <a:cs typeface="Trebuchet MS"/>
              </a:defRPr>
            </a:lvl1pPr>
          </a:lstStyle>
          <a:p>
            <a:endParaRPr/>
          </a:p>
        </p:txBody>
      </p:sp>
      <p:sp>
        <p:nvSpPr>
          <p:cNvPr id="3" name="Holder 3"/>
          <p:cNvSpPr>
            <a:spLocks noGrp="1"/>
          </p:cNvSpPr>
          <p:nvPr>
            <p:ph sz="half" idx="2"/>
          </p:nvPr>
        </p:nvSpPr>
        <p:spPr>
          <a:xfrm>
            <a:off x="449580" y="1571498"/>
            <a:ext cx="3911346" cy="4509516"/>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630673" y="1571498"/>
            <a:ext cx="3911346" cy="4509516"/>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r>
              <a:rPr lang="it-IT"/>
              <a:t>«MERGE» ERASMUS+ CBHE PROJECT</a:t>
            </a:r>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33F44FCB-DB17-40D3-A77E-3E26CF619F42}" type="datetime1">
              <a:rPr lang="en-US" smtClean="0"/>
              <a:t>11/17/2022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024A9C"/>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r>
              <a:rPr lang="it-IT"/>
              <a:t>«MERGE» ERASMUS+ CBHE PROJECT</a:t>
            </a:r>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4BD7C93-501E-49C5-A9E4-C002A1539D44}" type="datetime1">
              <a:rPr lang="en-US" smtClean="0"/>
              <a:t>11/17/2022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r>
              <a:rPr lang="it-IT"/>
              <a:t>«MERGE» ERASMUS+ CBHE PROJECT</a:t>
            </a:r>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FE8078D6-B3CA-4F80-A835-6473052698F6}" type="datetime1">
              <a:rPr lang="en-US" smtClean="0"/>
              <a:t>11/17/2022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8171" y="1818865"/>
            <a:ext cx="2476886" cy="3749196"/>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‹N›</a:t>
            </a:fld>
            <a:endParaRPr lang="en-GB"/>
          </a:p>
        </p:txBody>
      </p:sp>
      <p:sp>
        <p:nvSpPr>
          <p:cNvPr id="9" name="Content Placeholder 2"/>
          <p:cNvSpPr>
            <a:spLocks noGrp="1"/>
          </p:cNvSpPr>
          <p:nvPr>
            <p:ph sz="half" idx="13"/>
          </p:nvPr>
        </p:nvSpPr>
        <p:spPr>
          <a:xfrm>
            <a:off x="3396172" y="1818864"/>
            <a:ext cx="2476886" cy="3749196"/>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p:cNvSpPr>
            <a:spLocks noGrp="1"/>
          </p:cNvSpPr>
          <p:nvPr>
            <p:ph sz="half" idx="14"/>
          </p:nvPr>
        </p:nvSpPr>
        <p:spPr>
          <a:xfrm>
            <a:off x="6174174" y="1818864"/>
            <a:ext cx="2476886" cy="3749196"/>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2" name="Straight Connector 11"/>
          <p:cNvCxnSpPr/>
          <p:nvPr userDrawn="1"/>
        </p:nvCxnSpPr>
        <p:spPr>
          <a:xfrm flipH="1">
            <a:off x="618172" y="0"/>
            <a:ext cx="1" cy="127163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715907" y="481072"/>
            <a:ext cx="7755255" cy="779459"/>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2801953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EFFAE5-E61C-4CB5-A6DF-A651F5AC760E}"/>
              </a:ext>
            </a:extLst>
          </p:cNvPr>
          <p:cNvSpPr>
            <a:spLocks noGrp="1"/>
          </p:cNvSpPr>
          <p:nvPr>
            <p:ph type="ctrTitle"/>
          </p:nvPr>
        </p:nvSpPr>
        <p:spPr>
          <a:xfrm>
            <a:off x="1123950" y="2135052"/>
            <a:ext cx="6743700" cy="1361911"/>
          </a:xfrm>
        </p:spPr>
        <p:txBody>
          <a:bodyPr anchor="b"/>
          <a:lstStyle>
            <a:lvl1pPr algn="ctr">
              <a:defRPr sz="4425"/>
            </a:lvl1pPr>
          </a:lstStyle>
          <a:p>
            <a:r>
              <a:rPr lang="de-DE"/>
              <a:t>Mastertitelformat bearbeiten</a:t>
            </a:r>
            <a:endParaRPr lang="es-ES"/>
          </a:p>
        </p:txBody>
      </p:sp>
      <p:sp>
        <p:nvSpPr>
          <p:cNvPr id="3" name="Untertitel 2">
            <a:extLst>
              <a:ext uri="{FF2B5EF4-FFF2-40B4-BE49-F238E27FC236}">
                <a16:creationId xmlns:a16="http://schemas.microsoft.com/office/drawing/2014/main" id="{3D0E588E-DC07-4E16-ADCF-7C1995C95A12}"/>
              </a:ext>
            </a:extLst>
          </p:cNvPr>
          <p:cNvSpPr>
            <a:spLocks noGrp="1"/>
          </p:cNvSpPr>
          <p:nvPr>
            <p:ph type="subTitle" idx="1"/>
          </p:nvPr>
        </p:nvSpPr>
        <p:spPr>
          <a:xfrm>
            <a:off x="1123950" y="3588697"/>
            <a:ext cx="6743700" cy="272382"/>
          </a:xfrm>
        </p:spPr>
        <p:txBody>
          <a:bodyPr/>
          <a:lstStyle>
            <a:lvl1pPr marL="0" indent="0" algn="ctr">
              <a:buNone/>
              <a:defRPr sz="1770"/>
            </a:lvl1pPr>
            <a:lvl2pPr marL="337184" indent="0" algn="ctr">
              <a:buNone/>
              <a:defRPr sz="1475"/>
            </a:lvl2pPr>
            <a:lvl3pPr marL="674370" indent="0" algn="ctr">
              <a:buNone/>
              <a:defRPr sz="1327"/>
            </a:lvl3pPr>
            <a:lvl4pPr marL="1011554" indent="0" algn="ctr">
              <a:buNone/>
              <a:defRPr sz="1180"/>
            </a:lvl4pPr>
            <a:lvl5pPr marL="1348740" indent="0" algn="ctr">
              <a:buNone/>
              <a:defRPr sz="1180"/>
            </a:lvl5pPr>
            <a:lvl6pPr marL="1685924" indent="0" algn="ctr">
              <a:buNone/>
              <a:defRPr sz="1180"/>
            </a:lvl6pPr>
            <a:lvl7pPr marL="2023109" indent="0" algn="ctr">
              <a:buNone/>
              <a:defRPr sz="1180"/>
            </a:lvl7pPr>
            <a:lvl8pPr marL="2360294" indent="0" algn="ctr">
              <a:buNone/>
              <a:defRPr sz="1180"/>
            </a:lvl8pPr>
            <a:lvl9pPr marL="2697478" indent="0" algn="ctr">
              <a:buNone/>
              <a:defRPr sz="1180"/>
            </a:lvl9pPr>
          </a:lstStyle>
          <a:p>
            <a:r>
              <a:rPr lang="de-DE"/>
              <a:t>Master-Untertitelformat bearbeiten</a:t>
            </a:r>
            <a:endParaRPr lang="es-ES"/>
          </a:p>
        </p:txBody>
      </p:sp>
      <p:sp>
        <p:nvSpPr>
          <p:cNvPr id="4" name="Datumsplatzhalter 3">
            <a:extLst>
              <a:ext uri="{FF2B5EF4-FFF2-40B4-BE49-F238E27FC236}">
                <a16:creationId xmlns:a16="http://schemas.microsoft.com/office/drawing/2014/main" id="{7D30C611-8868-4DE0-B2B5-3312A1452B26}"/>
              </a:ext>
            </a:extLst>
          </p:cNvPr>
          <p:cNvSpPr>
            <a:spLocks noGrp="1"/>
          </p:cNvSpPr>
          <p:nvPr>
            <p:ph type="dt" sz="half" idx="10"/>
          </p:nvPr>
        </p:nvSpPr>
        <p:spPr>
          <a:xfrm>
            <a:off x="442087" y="6330784"/>
            <a:ext cx="2033600" cy="275973"/>
          </a:xfrm>
        </p:spPr>
        <p:txBody>
          <a:bodyPr/>
          <a:lstStyle/>
          <a:p>
            <a:pPr defTabSz="674437"/>
            <a:fld id="{B3373A17-A336-4CD9-AC61-AD6122B9AAB9}" type="datetime1">
              <a:rPr lang="en-US" smtClean="0">
                <a:solidFill>
                  <a:prstClr val="black">
                    <a:tint val="75000"/>
                  </a:prstClr>
                </a:solidFill>
              </a:rPr>
              <a:t>11/17/2022</a:t>
            </a:fld>
            <a:endParaRPr lang="es-ES">
              <a:solidFill>
                <a:prstClr val="black">
                  <a:tint val="75000"/>
                </a:prstClr>
              </a:solidFill>
            </a:endParaRPr>
          </a:p>
        </p:txBody>
      </p:sp>
      <p:sp>
        <p:nvSpPr>
          <p:cNvPr id="5" name="Fußzeilenplatzhalter 4">
            <a:extLst>
              <a:ext uri="{FF2B5EF4-FFF2-40B4-BE49-F238E27FC236}">
                <a16:creationId xmlns:a16="http://schemas.microsoft.com/office/drawing/2014/main" id="{8145AF52-7726-41E1-8064-E59D09019FF1}"/>
              </a:ext>
            </a:extLst>
          </p:cNvPr>
          <p:cNvSpPr>
            <a:spLocks noGrp="1"/>
          </p:cNvSpPr>
          <p:nvPr>
            <p:ph type="ftr" sz="quarter" idx="11"/>
          </p:nvPr>
        </p:nvSpPr>
        <p:spPr>
          <a:xfrm>
            <a:off x="3006192" y="6330784"/>
            <a:ext cx="2829356" cy="551946"/>
          </a:xfrm>
        </p:spPr>
        <p:txBody>
          <a:bodyPr/>
          <a:lstStyle/>
          <a:p>
            <a:pPr defTabSz="674437"/>
            <a:r>
              <a:rPr lang="en-US">
                <a:solidFill>
                  <a:srgbClr val="000000"/>
                </a:solidFill>
              </a:rPr>
              <a:t>«MERGE» ERASMUS+ CBHE PROJECT</a:t>
            </a:r>
            <a:endParaRPr lang="de-DE" dirty="0">
              <a:solidFill>
                <a:srgbClr val="000000"/>
              </a:solidFill>
            </a:endParaRPr>
          </a:p>
        </p:txBody>
      </p:sp>
      <p:sp>
        <p:nvSpPr>
          <p:cNvPr id="6" name="Foliennummernplatzhalter 5">
            <a:extLst>
              <a:ext uri="{FF2B5EF4-FFF2-40B4-BE49-F238E27FC236}">
                <a16:creationId xmlns:a16="http://schemas.microsoft.com/office/drawing/2014/main" id="{B6C599C1-BE4B-4356-B2A4-5AD997BDAE83}"/>
              </a:ext>
            </a:extLst>
          </p:cNvPr>
          <p:cNvSpPr>
            <a:spLocks noGrp="1"/>
          </p:cNvSpPr>
          <p:nvPr>
            <p:ph type="sldNum" sz="quarter" idx="12"/>
          </p:nvPr>
        </p:nvSpPr>
        <p:spPr>
          <a:xfrm>
            <a:off x="6366053" y="6330784"/>
            <a:ext cx="2033600" cy="275973"/>
          </a:xfrm>
        </p:spPr>
        <p:txBody>
          <a:bodyPr/>
          <a:lstStyle/>
          <a:p>
            <a:pPr defTabSz="674437"/>
            <a:fld id="{610207BF-9610-4DCA-A632-B81271577532}" type="slidenum">
              <a:rPr lang="de-DE" smtClean="0">
                <a:solidFill>
                  <a:prstClr val="black">
                    <a:tint val="75000"/>
                  </a:prstClr>
                </a:solidFill>
              </a:rPr>
              <a:pPr defTabSz="674437"/>
              <a:t>‹N›</a:t>
            </a:fld>
            <a:endParaRPr lang="de-DE" dirty="0">
              <a:solidFill>
                <a:prstClr val="black">
                  <a:tint val="75000"/>
                </a:prstClr>
              </a:solidFill>
            </a:endParaRPr>
          </a:p>
        </p:txBody>
      </p:sp>
    </p:spTree>
    <p:extLst>
      <p:ext uri="{BB962C8B-B14F-4D97-AF65-F5344CB8AC3E}">
        <p14:creationId xmlns:p14="http://schemas.microsoft.com/office/powerpoint/2010/main" val="1787531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8640941" y="0"/>
            <a:ext cx="345440" cy="1943100"/>
          </a:xfrm>
          <a:custGeom>
            <a:avLst/>
            <a:gdLst/>
            <a:ahLst/>
            <a:cxnLst/>
            <a:rect l="l" t="t" r="r" b="b"/>
            <a:pathLst>
              <a:path w="345440" h="1943100">
                <a:moveTo>
                  <a:pt x="0" y="0"/>
                </a:moveTo>
                <a:lnTo>
                  <a:pt x="345403" y="1942894"/>
                </a:lnTo>
              </a:path>
            </a:pathLst>
          </a:custGeom>
          <a:ln w="9144">
            <a:solidFill>
              <a:srgbClr val="BEBEBE"/>
            </a:solidFill>
          </a:ln>
        </p:spPr>
        <p:txBody>
          <a:bodyPr wrap="square" lIns="0" tIns="0" rIns="0" bIns="0" rtlCol="0"/>
          <a:lstStyle/>
          <a:p>
            <a:endParaRPr/>
          </a:p>
        </p:txBody>
      </p:sp>
      <p:sp>
        <p:nvSpPr>
          <p:cNvPr id="17" name="bk object 17"/>
          <p:cNvSpPr/>
          <p:nvPr/>
        </p:nvSpPr>
        <p:spPr>
          <a:xfrm>
            <a:off x="6724782" y="5324346"/>
            <a:ext cx="2261870" cy="1508760"/>
          </a:xfrm>
          <a:custGeom>
            <a:avLst/>
            <a:gdLst/>
            <a:ahLst/>
            <a:cxnLst/>
            <a:rect l="l" t="t" r="r" b="b"/>
            <a:pathLst>
              <a:path w="2261870" h="1508759">
                <a:moveTo>
                  <a:pt x="2261561" y="0"/>
                </a:moveTo>
                <a:lnTo>
                  <a:pt x="0" y="1508139"/>
                </a:lnTo>
              </a:path>
            </a:pathLst>
          </a:custGeom>
          <a:ln w="9143">
            <a:solidFill>
              <a:srgbClr val="D9D9D9"/>
            </a:solidFill>
          </a:ln>
        </p:spPr>
        <p:txBody>
          <a:bodyPr wrap="square" lIns="0" tIns="0" rIns="0" bIns="0" rtlCol="0"/>
          <a:lstStyle/>
          <a:p>
            <a:endParaRPr/>
          </a:p>
        </p:txBody>
      </p:sp>
      <p:sp>
        <p:nvSpPr>
          <p:cNvPr id="18" name="bk object 18"/>
          <p:cNvSpPr/>
          <p:nvPr/>
        </p:nvSpPr>
        <p:spPr>
          <a:xfrm>
            <a:off x="8454568" y="5047841"/>
            <a:ext cx="532130" cy="1784985"/>
          </a:xfrm>
          <a:custGeom>
            <a:avLst/>
            <a:gdLst/>
            <a:ahLst/>
            <a:cxnLst/>
            <a:rect l="l" t="t" r="r" b="b"/>
            <a:pathLst>
              <a:path w="532129" h="1784984">
                <a:moveTo>
                  <a:pt x="531776" y="0"/>
                </a:moveTo>
                <a:lnTo>
                  <a:pt x="0" y="1784644"/>
                </a:lnTo>
                <a:lnTo>
                  <a:pt x="531776" y="1784644"/>
                </a:lnTo>
                <a:lnTo>
                  <a:pt x="531776" y="0"/>
                </a:lnTo>
                <a:close/>
              </a:path>
            </a:pathLst>
          </a:custGeom>
          <a:solidFill>
            <a:srgbClr val="90C225"/>
          </a:solidFill>
        </p:spPr>
        <p:txBody>
          <a:bodyPr wrap="square" lIns="0" tIns="0" rIns="0" bIns="0" rtlCol="0"/>
          <a:lstStyle/>
          <a:p>
            <a:endParaRPr/>
          </a:p>
        </p:txBody>
      </p:sp>
      <p:sp>
        <p:nvSpPr>
          <p:cNvPr id="19" name="bk object 19"/>
          <p:cNvSpPr/>
          <p:nvPr/>
        </p:nvSpPr>
        <p:spPr>
          <a:xfrm>
            <a:off x="8875980" y="0"/>
            <a:ext cx="110489" cy="627380"/>
          </a:xfrm>
          <a:custGeom>
            <a:avLst/>
            <a:gdLst/>
            <a:ahLst/>
            <a:cxnLst/>
            <a:rect l="l" t="t" r="r" b="b"/>
            <a:pathLst>
              <a:path w="110490" h="627380">
                <a:moveTo>
                  <a:pt x="0" y="0"/>
                </a:moveTo>
                <a:lnTo>
                  <a:pt x="110364" y="626850"/>
                </a:lnTo>
                <a:lnTo>
                  <a:pt x="110364" y="0"/>
                </a:lnTo>
                <a:lnTo>
                  <a:pt x="0" y="0"/>
                </a:lnTo>
              </a:path>
            </a:pathLst>
          </a:custGeom>
          <a:solidFill>
            <a:srgbClr val="90C225"/>
          </a:solidFill>
        </p:spPr>
        <p:txBody>
          <a:bodyPr wrap="square" lIns="0" tIns="0" rIns="0" bIns="0" rtlCol="0"/>
          <a:lstStyle/>
          <a:p>
            <a:endParaRPr/>
          </a:p>
        </p:txBody>
      </p:sp>
      <p:sp>
        <p:nvSpPr>
          <p:cNvPr id="20" name="bk object 20"/>
          <p:cNvSpPr/>
          <p:nvPr/>
        </p:nvSpPr>
        <p:spPr>
          <a:xfrm>
            <a:off x="8217509" y="5933473"/>
            <a:ext cx="768985" cy="899160"/>
          </a:xfrm>
          <a:custGeom>
            <a:avLst/>
            <a:gdLst/>
            <a:ahLst/>
            <a:cxnLst/>
            <a:rect l="l" t="t" r="r" b="b"/>
            <a:pathLst>
              <a:path w="768984" h="899159">
                <a:moveTo>
                  <a:pt x="768836" y="0"/>
                </a:moveTo>
                <a:lnTo>
                  <a:pt x="0" y="899013"/>
                </a:lnTo>
                <a:lnTo>
                  <a:pt x="768836" y="899013"/>
                </a:lnTo>
                <a:lnTo>
                  <a:pt x="768836" y="0"/>
                </a:lnTo>
                <a:close/>
              </a:path>
            </a:pathLst>
          </a:custGeom>
          <a:solidFill>
            <a:srgbClr val="539F20"/>
          </a:solidFill>
        </p:spPr>
        <p:txBody>
          <a:bodyPr wrap="square" lIns="0" tIns="0" rIns="0" bIns="0" rtlCol="0"/>
          <a:lstStyle/>
          <a:p>
            <a:endParaRPr/>
          </a:p>
        </p:txBody>
      </p:sp>
      <p:sp>
        <p:nvSpPr>
          <p:cNvPr id="21" name="bk object 21"/>
          <p:cNvSpPr/>
          <p:nvPr/>
        </p:nvSpPr>
        <p:spPr>
          <a:xfrm>
            <a:off x="8610880" y="0"/>
            <a:ext cx="375920" cy="1044575"/>
          </a:xfrm>
          <a:custGeom>
            <a:avLst/>
            <a:gdLst/>
            <a:ahLst/>
            <a:cxnLst/>
            <a:rect l="l" t="t" r="r" b="b"/>
            <a:pathLst>
              <a:path w="375920" h="1044575">
                <a:moveTo>
                  <a:pt x="0" y="0"/>
                </a:moveTo>
                <a:lnTo>
                  <a:pt x="375464" y="1044079"/>
                </a:lnTo>
                <a:lnTo>
                  <a:pt x="375464" y="0"/>
                </a:lnTo>
                <a:lnTo>
                  <a:pt x="0" y="0"/>
                </a:lnTo>
              </a:path>
            </a:pathLst>
          </a:custGeom>
          <a:solidFill>
            <a:srgbClr val="3E7818"/>
          </a:solidFill>
        </p:spPr>
        <p:txBody>
          <a:bodyPr wrap="square" lIns="0" tIns="0" rIns="0" bIns="0" rtlCol="0"/>
          <a:lstStyle/>
          <a:p>
            <a:endParaRPr/>
          </a:p>
        </p:txBody>
      </p:sp>
      <p:sp>
        <p:nvSpPr>
          <p:cNvPr id="22" name="bk object 22"/>
          <p:cNvSpPr/>
          <p:nvPr/>
        </p:nvSpPr>
        <p:spPr>
          <a:xfrm>
            <a:off x="108460" y="0"/>
            <a:ext cx="0" cy="1270000"/>
          </a:xfrm>
          <a:custGeom>
            <a:avLst/>
            <a:gdLst/>
            <a:ahLst/>
            <a:cxnLst/>
            <a:rect l="l" t="t" r="r" b="b"/>
            <a:pathLst>
              <a:path h="1270000">
                <a:moveTo>
                  <a:pt x="0" y="0"/>
                </a:moveTo>
                <a:lnTo>
                  <a:pt x="0" y="1270000"/>
                </a:lnTo>
              </a:path>
            </a:pathLst>
          </a:custGeom>
          <a:ln w="27432">
            <a:solidFill>
              <a:srgbClr val="C42E1A"/>
            </a:solidFill>
          </a:ln>
        </p:spPr>
        <p:txBody>
          <a:bodyPr wrap="square" lIns="0" tIns="0" rIns="0" bIns="0" rtlCol="0"/>
          <a:lstStyle/>
          <a:p>
            <a:endParaRPr/>
          </a:p>
        </p:txBody>
      </p:sp>
      <p:sp>
        <p:nvSpPr>
          <p:cNvPr id="2" name="Holder 2"/>
          <p:cNvSpPr>
            <a:spLocks noGrp="1"/>
          </p:cNvSpPr>
          <p:nvPr>
            <p:ph type="title"/>
          </p:nvPr>
        </p:nvSpPr>
        <p:spPr>
          <a:xfrm>
            <a:off x="302084" y="614046"/>
            <a:ext cx="8387430" cy="482600"/>
          </a:xfrm>
          <a:prstGeom prst="rect">
            <a:avLst/>
          </a:prstGeom>
        </p:spPr>
        <p:txBody>
          <a:bodyPr wrap="square" lIns="0" tIns="0" rIns="0" bIns="0">
            <a:spAutoFit/>
          </a:bodyPr>
          <a:lstStyle>
            <a:lvl1pPr>
              <a:defRPr sz="3600" b="1" i="0">
                <a:solidFill>
                  <a:srgbClr val="024A9C"/>
                </a:solidFill>
                <a:latin typeface="Trebuchet MS"/>
                <a:cs typeface="Trebuchet MS"/>
              </a:defRPr>
            </a:lvl1pPr>
          </a:lstStyle>
          <a:p>
            <a:endParaRPr/>
          </a:p>
        </p:txBody>
      </p:sp>
      <p:sp>
        <p:nvSpPr>
          <p:cNvPr id="3" name="Holder 3"/>
          <p:cNvSpPr>
            <a:spLocks noGrp="1"/>
          </p:cNvSpPr>
          <p:nvPr>
            <p:ph type="body" idx="1"/>
          </p:nvPr>
        </p:nvSpPr>
        <p:spPr>
          <a:xfrm>
            <a:off x="147881" y="1952913"/>
            <a:ext cx="8695837" cy="327532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057144" y="6354318"/>
            <a:ext cx="2877311" cy="341630"/>
          </a:xfrm>
          <a:prstGeom prst="rect">
            <a:avLst/>
          </a:prstGeom>
        </p:spPr>
        <p:txBody>
          <a:bodyPr wrap="square" lIns="0" tIns="0" rIns="0" bIns="0">
            <a:spAutoFit/>
          </a:bodyPr>
          <a:lstStyle>
            <a:lvl1pPr algn="ctr">
              <a:defRPr>
                <a:solidFill>
                  <a:schemeClr val="tx1">
                    <a:tint val="75000"/>
                  </a:schemeClr>
                </a:solidFill>
              </a:defRPr>
            </a:lvl1pPr>
          </a:lstStyle>
          <a:p>
            <a:r>
              <a:rPr lang="it-IT"/>
              <a:t>«MERGE» ERASMUS+ CBHE PROJECT</a:t>
            </a:r>
            <a:endParaRPr/>
          </a:p>
        </p:txBody>
      </p:sp>
      <p:sp>
        <p:nvSpPr>
          <p:cNvPr id="5" name="Holder 5"/>
          <p:cNvSpPr>
            <a:spLocks noGrp="1"/>
          </p:cNvSpPr>
          <p:nvPr>
            <p:ph type="dt" sz="half" idx="6"/>
          </p:nvPr>
        </p:nvSpPr>
        <p:spPr>
          <a:xfrm>
            <a:off x="449580" y="6354318"/>
            <a:ext cx="2068068" cy="341630"/>
          </a:xfrm>
          <a:prstGeom prst="rect">
            <a:avLst/>
          </a:prstGeom>
        </p:spPr>
        <p:txBody>
          <a:bodyPr wrap="square" lIns="0" tIns="0" rIns="0" bIns="0">
            <a:spAutoFit/>
          </a:bodyPr>
          <a:lstStyle>
            <a:lvl1pPr algn="l">
              <a:defRPr>
                <a:solidFill>
                  <a:schemeClr val="tx1">
                    <a:tint val="75000"/>
                  </a:schemeClr>
                </a:solidFill>
              </a:defRPr>
            </a:lvl1pPr>
          </a:lstStyle>
          <a:p>
            <a:fld id="{A5D1F8E6-AB48-4DF6-8244-88BE77EB600B}" type="datetime1">
              <a:rPr lang="en-US" smtClean="0"/>
              <a:t>11/17/2022</a:t>
            </a:fld>
            <a:endParaRPr lang="en-US"/>
          </a:p>
        </p:txBody>
      </p:sp>
      <p:sp>
        <p:nvSpPr>
          <p:cNvPr id="6" name="Holder 6"/>
          <p:cNvSpPr>
            <a:spLocks noGrp="1"/>
          </p:cNvSpPr>
          <p:nvPr>
            <p:ph type="sldNum" sz="quarter" idx="7"/>
          </p:nvPr>
        </p:nvSpPr>
        <p:spPr>
          <a:xfrm>
            <a:off x="6473952" y="6354318"/>
            <a:ext cx="2068068" cy="34163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hd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em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png"/></Relationships>
</file>

<file path=ppt/slides/_rels/slide33.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27.png"/><Relationship Id="rId7"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10" Type="http://schemas.openxmlformats.org/officeDocument/2006/relationships/image" Target="../media/image33.png"/><Relationship Id="rId4" Type="http://schemas.openxmlformats.org/officeDocument/2006/relationships/image" Target="../media/image34.png"/><Relationship Id="rId9" Type="http://schemas.openxmlformats.org/officeDocument/2006/relationships/image" Target="../media/image39.jpg"/></Relationships>
</file>

<file path=ppt/slides/_rels/slide34.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pn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49.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5" Type="http://schemas.openxmlformats.org/officeDocument/2006/relationships/image" Target="../media/image5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 Id="rId14" Type="http://schemas.openxmlformats.org/officeDocument/2006/relationships/image" Target="../media/image51.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ec.europa.eu/programmes/erasmus-plus/contact/national-agencies_en" TargetMode="External"/><Relationship Id="rId2" Type="http://schemas.openxmlformats.org/officeDocument/2006/relationships/hyperlink" Target="https://ec.europa.eu/programmes/erasmus-plus/resources/programme-guide_en"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8.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285060" y="6138751"/>
            <a:ext cx="8411210" cy="0"/>
          </a:xfrm>
          <a:custGeom>
            <a:avLst/>
            <a:gdLst/>
            <a:ahLst/>
            <a:cxnLst/>
            <a:rect l="l" t="t" r="r" b="b"/>
            <a:pathLst>
              <a:path w="8411210">
                <a:moveTo>
                  <a:pt x="0" y="0"/>
                </a:moveTo>
                <a:lnTo>
                  <a:pt x="8410651" y="0"/>
                </a:lnTo>
              </a:path>
            </a:pathLst>
          </a:custGeom>
          <a:ln w="12700">
            <a:solidFill>
              <a:srgbClr val="FFFFFF"/>
            </a:solidFill>
          </a:ln>
        </p:spPr>
        <p:txBody>
          <a:bodyPr wrap="square" lIns="0" tIns="0" rIns="0" bIns="0" rtlCol="0"/>
          <a:lstStyle/>
          <a:p>
            <a:endParaRPr/>
          </a:p>
        </p:txBody>
      </p:sp>
      <p:pic>
        <p:nvPicPr>
          <p:cNvPr id="10" name="Immagine 9">
            <a:extLst>
              <a:ext uri="{FF2B5EF4-FFF2-40B4-BE49-F238E27FC236}">
                <a16:creationId xmlns:a16="http://schemas.microsoft.com/office/drawing/2014/main" id="{5F0054E1-1195-A5DA-7E27-567B75E62314}"/>
              </a:ext>
            </a:extLst>
          </p:cNvPr>
          <p:cNvPicPr>
            <a:picLocks noChangeAspect="1"/>
          </p:cNvPicPr>
          <p:nvPr/>
        </p:nvPicPr>
        <p:blipFill>
          <a:blip r:embed="rId3"/>
          <a:stretch>
            <a:fillRect/>
          </a:stretch>
        </p:blipFill>
        <p:spPr>
          <a:xfrm>
            <a:off x="1143000" y="204671"/>
            <a:ext cx="1194920" cy="786452"/>
          </a:xfrm>
          <a:prstGeom prst="rect">
            <a:avLst/>
          </a:prstGeom>
        </p:spPr>
      </p:pic>
      <p:pic>
        <p:nvPicPr>
          <p:cNvPr id="11" name="Immagine 10">
            <a:extLst>
              <a:ext uri="{FF2B5EF4-FFF2-40B4-BE49-F238E27FC236}">
                <a16:creationId xmlns:a16="http://schemas.microsoft.com/office/drawing/2014/main" id="{C87A2F9F-419B-9253-7339-ADDD19468AA6}"/>
              </a:ext>
            </a:extLst>
          </p:cNvPr>
          <p:cNvPicPr>
            <a:picLocks noChangeAspect="1"/>
          </p:cNvPicPr>
          <p:nvPr/>
        </p:nvPicPr>
        <p:blipFill>
          <a:blip r:embed="rId4"/>
          <a:stretch>
            <a:fillRect/>
          </a:stretch>
        </p:blipFill>
        <p:spPr>
          <a:xfrm>
            <a:off x="5791200" y="357071"/>
            <a:ext cx="2362200" cy="620829"/>
          </a:xfrm>
          <a:prstGeom prst="rect">
            <a:avLst/>
          </a:prstGeom>
        </p:spPr>
      </p:pic>
      <p:pic>
        <p:nvPicPr>
          <p:cNvPr id="12" name="Immagine 11">
            <a:extLst>
              <a:ext uri="{FF2B5EF4-FFF2-40B4-BE49-F238E27FC236}">
                <a16:creationId xmlns:a16="http://schemas.microsoft.com/office/drawing/2014/main" id="{5383246A-0B56-B5D9-F746-63678A0B3A61}"/>
              </a:ext>
            </a:extLst>
          </p:cNvPr>
          <p:cNvPicPr>
            <a:picLocks noChangeAspect="1"/>
          </p:cNvPicPr>
          <p:nvPr/>
        </p:nvPicPr>
        <p:blipFill rotWithShape="1">
          <a:blip r:embed="rId5"/>
          <a:srcRect l="2" r="19528"/>
          <a:stretch/>
        </p:blipFill>
        <p:spPr>
          <a:xfrm>
            <a:off x="893847" y="5663551"/>
            <a:ext cx="7236000" cy="720518"/>
          </a:xfrm>
          <a:prstGeom prst="rect">
            <a:avLst/>
          </a:prstGeom>
        </p:spPr>
      </p:pic>
      <p:sp>
        <p:nvSpPr>
          <p:cNvPr id="13" name="Titolo 3">
            <a:extLst>
              <a:ext uri="{FF2B5EF4-FFF2-40B4-BE49-F238E27FC236}">
                <a16:creationId xmlns:a16="http://schemas.microsoft.com/office/drawing/2014/main" id="{9186CDA7-AB47-31E3-7EB8-E716B7B31535}"/>
              </a:ext>
            </a:extLst>
          </p:cNvPr>
          <p:cNvSpPr txBox="1">
            <a:spLocks/>
          </p:cNvSpPr>
          <p:nvPr/>
        </p:nvSpPr>
        <p:spPr>
          <a:xfrm>
            <a:off x="3270590" y="2936346"/>
            <a:ext cx="5544770" cy="1999223"/>
          </a:xfrm>
          <a:prstGeom prst="rect">
            <a:avLst/>
          </a:prstGeom>
        </p:spPr>
        <p:txBody>
          <a:bodyPr wrap="square" lIns="36000" tIns="36000" rIns="36000" bIns="36000" anchor="t" anchorCtr="1">
            <a:noAutofit/>
          </a:bodyPr>
          <a:lstStyle>
            <a:lvl1pPr>
              <a:defRPr sz="3600" b="1" i="0">
                <a:solidFill>
                  <a:srgbClr val="024A9C"/>
                </a:solidFill>
                <a:latin typeface="Trebuchet MS"/>
                <a:ea typeface="+mj-ea"/>
                <a:cs typeface="Trebuchet MS"/>
              </a:defRPr>
            </a:lvl1pPr>
          </a:lstStyle>
          <a:p>
            <a:pPr algn="ctr"/>
            <a:r>
              <a:rPr lang="en-US" sz="4000" kern="0" dirty="0">
                <a:solidFill>
                  <a:srgbClr val="0070C0"/>
                </a:solidFill>
              </a:rPr>
              <a:t>Setting-up of the European Area of </a:t>
            </a:r>
          </a:p>
          <a:p>
            <a:pPr algn="ctr"/>
            <a:r>
              <a:rPr lang="en-US" sz="4000" kern="0" dirty="0">
                <a:solidFill>
                  <a:srgbClr val="0070C0"/>
                </a:solidFill>
              </a:rPr>
              <a:t>Higher Education</a:t>
            </a:r>
          </a:p>
        </p:txBody>
      </p:sp>
      <p:pic>
        <p:nvPicPr>
          <p:cNvPr id="14" name="Bildplatzhalter 9">
            <a:extLst>
              <a:ext uri="{FF2B5EF4-FFF2-40B4-BE49-F238E27FC236}">
                <a16:creationId xmlns:a16="http://schemas.microsoft.com/office/drawing/2014/main" id="{C6C9A8EC-6A49-AA13-D850-CCE51201D0A7}"/>
              </a:ext>
            </a:extLst>
          </p:cNvPr>
          <p:cNvPicPr>
            <a:picLocks noChangeAspect="1"/>
          </p:cNvPicPr>
          <p:nvPr/>
        </p:nvPicPr>
        <p:blipFill rotWithShape="1">
          <a:blip r:embed="rId6">
            <a:extLst>
              <a:ext uri="{28A0092B-C50C-407E-A947-70E740481C1C}">
                <a14:useLocalDpi xmlns:a14="http://schemas.microsoft.com/office/drawing/2010/main" val="0"/>
              </a:ext>
            </a:extLst>
          </a:blip>
          <a:srcRect l="53718" r="73"/>
          <a:stretch/>
        </p:blipFill>
        <p:spPr>
          <a:xfrm>
            <a:off x="170698" y="1435100"/>
            <a:ext cx="2961102" cy="3500469"/>
          </a:xfrm>
          <a:prstGeom prst="rect">
            <a:avLst/>
          </a:prstGeom>
        </p:spPr>
      </p:pic>
      <p:sp>
        <p:nvSpPr>
          <p:cNvPr id="19" name="Untertitel 4">
            <a:extLst>
              <a:ext uri="{FF2B5EF4-FFF2-40B4-BE49-F238E27FC236}">
                <a16:creationId xmlns:a16="http://schemas.microsoft.com/office/drawing/2014/main" id="{288EECA3-34D8-6B1F-26A0-73BD51935F87}"/>
              </a:ext>
            </a:extLst>
          </p:cNvPr>
          <p:cNvSpPr txBox="1">
            <a:spLocks/>
          </p:cNvSpPr>
          <p:nvPr/>
        </p:nvSpPr>
        <p:spPr>
          <a:xfrm>
            <a:off x="3352799" y="1435100"/>
            <a:ext cx="5544769" cy="990600"/>
          </a:xfrm>
          <a:prstGeom prst="rect">
            <a:avLst/>
          </a:prstGeom>
        </p:spPr>
        <p:txBody>
          <a:bodyPr wrap="square" lIns="36000" tIns="0" rIns="36000" bIns="36000" anchor="t" anchorCtr="0">
            <a:no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GB" sz="3200" b="1" kern="0" dirty="0">
                <a:solidFill>
                  <a:srgbClr val="0070C0"/>
                </a:solidFill>
                <a:latin typeface="+mj-lt"/>
              </a:rPr>
              <a:t>«MERGE» </a:t>
            </a:r>
            <a:r>
              <a:rPr lang="en-GB" sz="2600" b="1" kern="0" dirty="0">
                <a:solidFill>
                  <a:srgbClr val="0070C0"/>
                </a:solidFill>
                <a:latin typeface="+mj-lt"/>
              </a:rPr>
              <a:t>ERASMUS+ </a:t>
            </a:r>
            <a:r>
              <a:rPr lang="en-GB" sz="2600" b="1" kern="0" dirty="0" err="1">
                <a:solidFill>
                  <a:srgbClr val="0070C0"/>
                </a:solidFill>
                <a:latin typeface="+mj-lt"/>
              </a:rPr>
              <a:t>CBHE</a:t>
            </a:r>
            <a:r>
              <a:rPr lang="en-GB" sz="2600" b="1" kern="0" dirty="0">
                <a:solidFill>
                  <a:srgbClr val="0070C0"/>
                </a:solidFill>
                <a:latin typeface="+mj-lt"/>
              </a:rPr>
              <a:t> PROJECT</a:t>
            </a:r>
          </a:p>
          <a:p>
            <a:pPr algn="ctr"/>
            <a:r>
              <a:rPr lang="en-GB" sz="2000" b="1" kern="0" cap="small" dirty="0">
                <a:solidFill>
                  <a:srgbClr val="0070C0"/>
                </a:solidFill>
                <a:latin typeface="+mj-lt"/>
              </a:rPr>
              <a:t>3</a:t>
            </a:r>
            <a:r>
              <a:rPr lang="en-GB" sz="2000" b="1" kern="0" cap="small" baseline="30000" dirty="0">
                <a:solidFill>
                  <a:srgbClr val="0070C0"/>
                </a:solidFill>
                <a:latin typeface="+mj-lt"/>
              </a:rPr>
              <a:t>rd</a:t>
            </a:r>
            <a:r>
              <a:rPr lang="en-GB" sz="2000" b="1" kern="0" cap="small" dirty="0">
                <a:solidFill>
                  <a:srgbClr val="0070C0"/>
                </a:solidFill>
                <a:latin typeface="+mj-lt"/>
              </a:rPr>
              <a:t>-4</a:t>
            </a:r>
            <a:r>
              <a:rPr lang="en-GB" sz="2000" b="1" kern="0" cap="small" baseline="30000" dirty="0">
                <a:solidFill>
                  <a:srgbClr val="0070C0"/>
                </a:solidFill>
                <a:latin typeface="+mj-lt"/>
              </a:rPr>
              <a:t>th</a:t>
            </a:r>
            <a:r>
              <a:rPr lang="en-GB" sz="2000" b="1" kern="0" cap="small" dirty="0">
                <a:solidFill>
                  <a:srgbClr val="0070C0"/>
                </a:solidFill>
                <a:latin typeface="+mj-lt"/>
              </a:rPr>
              <a:t> Training workshop, November 2022, online</a:t>
            </a:r>
          </a:p>
        </p:txBody>
      </p:sp>
      <p:sp>
        <p:nvSpPr>
          <p:cNvPr id="20" name="Textfeld 8">
            <a:extLst>
              <a:ext uri="{FF2B5EF4-FFF2-40B4-BE49-F238E27FC236}">
                <a16:creationId xmlns:a16="http://schemas.microsoft.com/office/drawing/2014/main" id="{4A718942-B227-C0BF-C849-6A1BCBE09727}"/>
              </a:ext>
            </a:extLst>
          </p:cNvPr>
          <p:cNvSpPr txBox="1">
            <a:spLocks noChangeAspect="1"/>
          </p:cNvSpPr>
          <p:nvPr/>
        </p:nvSpPr>
        <p:spPr>
          <a:xfrm>
            <a:off x="381000" y="5140467"/>
            <a:ext cx="7273010" cy="530242"/>
          </a:xfrm>
          <a:prstGeom prst="rect">
            <a:avLst/>
          </a:prstGeom>
          <a:solidFill>
            <a:schemeClr val="bg1"/>
          </a:solidFill>
        </p:spPr>
        <p:txBody>
          <a:bodyPr wrap="square" lIns="36000" tIns="36000" rIns="36000" bIns="36000" rtlCol="0" anchor="t" anchorCtr="0">
            <a:noAutofit/>
          </a:bodyPr>
          <a:lstStyle/>
          <a:p>
            <a:pPr>
              <a:lnSpc>
                <a:spcPct val="100000"/>
              </a:lnSpc>
            </a:pPr>
            <a:r>
              <a:rPr lang="en-US" sz="2000" b="1" dirty="0">
                <a:solidFill>
                  <a:srgbClr val="0070C0"/>
                </a:solidFill>
                <a:latin typeface="+mj-lt"/>
              </a:rPr>
              <a:t>Mr. Angelo Musaio, head of international cooperation Office, UniGe</a:t>
            </a:r>
            <a:endParaRPr lang="en-GB" sz="2000" b="1" dirty="0">
              <a:solidFill>
                <a:srgbClr val="0070C0"/>
              </a:solidFill>
              <a:latin typeface="+mj-lt"/>
            </a:endParaRPr>
          </a:p>
        </p:txBody>
      </p:sp>
      <p:sp>
        <p:nvSpPr>
          <p:cNvPr id="2" name="Segnaposto piè di pagina 1">
            <a:extLst>
              <a:ext uri="{FF2B5EF4-FFF2-40B4-BE49-F238E27FC236}">
                <a16:creationId xmlns:a16="http://schemas.microsoft.com/office/drawing/2014/main" id="{F7CEFDB2-4F5E-9080-77CE-E831B3B02FE0}"/>
              </a:ext>
            </a:extLst>
          </p:cNvPr>
          <p:cNvSpPr>
            <a:spLocks noGrp="1"/>
          </p:cNvSpPr>
          <p:nvPr>
            <p:ph type="ftr" sz="quarter" idx="5"/>
          </p:nvPr>
        </p:nvSpPr>
        <p:spPr>
          <a:xfrm>
            <a:off x="2438400" y="6354318"/>
            <a:ext cx="3623379" cy="341630"/>
          </a:xfrm>
        </p:spPr>
        <p:txBody>
          <a:bodyPr/>
          <a:lstStyle/>
          <a:p>
            <a:r>
              <a:rPr lang="it-IT" dirty="0"/>
              <a:t>«MERGE» ERASMUS+ </a:t>
            </a:r>
            <a:r>
              <a:rPr lang="it-IT" dirty="0" err="1"/>
              <a:t>CBHE</a:t>
            </a:r>
            <a:r>
              <a:rPr lang="it-IT" dirty="0"/>
              <a:t> PROJECT</a:t>
            </a:r>
          </a:p>
        </p:txBody>
      </p:sp>
      <p:sp>
        <p:nvSpPr>
          <p:cNvPr id="5" name="Segnaposto numero diapositiva 4">
            <a:extLst>
              <a:ext uri="{FF2B5EF4-FFF2-40B4-BE49-F238E27FC236}">
                <a16:creationId xmlns:a16="http://schemas.microsoft.com/office/drawing/2014/main" id="{CE2343E6-7BB5-E2C6-EAA3-3017A2D2090B}"/>
              </a:ext>
            </a:extLst>
          </p:cNvPr>
          <p:cNvSpPr>
            <a:spLocks noGrp="1"/>
          </p:cNvSpPr>
          <p:nvPr>
            <p:ph type="sldNum" sz="quarter" idx="7"/>
          </p:nvPr>
        </p:nvSpPr>
        <p:spPr/>
        <p:txBody>
          <a:bodyPr/>
          <a:lstStyle/>
          <a:p>
            <a:fld id="{B6F15528-21DE-4FAA-801E-634DDDAF4B2B}" type="slidenum">
              <a:rPr lang="it-IT" smtClean="0"/>
              <a:t>1</a:t>
            </a:fld>
            <a:endParaRPr lang="it-IT"/>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ctrTitle"/>
          </p:nvPr>
        </p:nvSpPr>
        <p:spPr>
          <a:xfrm>
            <a:off x="457200" y="243544"/>
            <a:ext cx="6485341" cy="708098"/>
          </a:xfrm>
        </p:spPr>
        <p:txBody>
          <a:bodyPr wrap="square" lIns="70800" tIns="70800" rIns="0" bIns="70800" anchor="ctr" anchorCtr="1">
            <a:noAutofit/>
          </a:bodyPr>
          <a:lstStyle/>
          <a:p>
            <a:pPr>
              <a:lnSpc>
                <a:spcPct val="100000"/>
              </a:lnSpc>
            </a:pPr>
            <a:r>
              <a:rPr lang="de-DE" sz="3933" i="1" dirty="0">
                <a:solidFill>
                  <a:schemeClr val="accent1">
                    <a:lumMod val="50000"/>
                  </a:schemeClr>
                </a:solidFill>
                <a:effectLst>
                  <a:outerShdw blurRad="38100" dist="38100" dir="2700000" algn="tl">
                    <a:srgbClr val="000000">
                      <a:alpha val="43137"/>
                    </a:srgbClr>
                  </a:outerShdw>
                </a:effectLst>
              </a:rPr>
              <a:t>Joint Master Degrees</a:t>
            </a:r>
          </a:p>
        </p:txBody>
      </p:sp>
      <p:sp>
        <p:nvSpPr>
          <p:cNvPr id="3" name="Foliennummernplatzhalter 2"/>
          <p:cNvSpPr>
            <a:spLocks noGrp="1"/>
          </p:cNvSpPr>
          <p:nvPr>
            <p:ph type="sldNum" sz="quarter" idx="12"/>
          </p:nvPr>
        </p:nvSpPr>
        <p:spPr>
          <a:xfrm>
            <a:off x="6259952" y="6269722"/>
            <a:ext cx="1999707" cy="136191"/>
          </a:xfrm>
        </p:spPr>
        <p:txBody>
          <a:bodyPr/>
          <a:lstStyle/>
          <a:p>
            <a:pPr defTabSz="449565">
              <a:defRPr/>
            </a:pPr>
            <a:fld id="{610207BF-9610-4DCA-A632-B81271577532}" type="slidenum">
              <a:rPr lang="de-DE" sz="885">
                <a:solidFill>
                  <a:srgbClr val="4472C4">
                    <a:lumMod val="50000"/>
                  </a:srgbClr>
                </a:solidFill>
                <a:latin typeface="Calibri" panose="020F0502020204030204"/>
              </a:rPr>
              <a:pPr defTabSz="449565">
                <a:defRPr/>
              </a:pPr>
              <a:t>10</a:t>
            </a:fld>
            <a:endParaRPr lang="de-DE" sz="885" dirty="0">
              <a:solidFill>
                <a:srgbClr val="4472C4">
                  <a:lumMod val="50000"/>
                </a:srgbClr>
              </a:solidFill>
              <a:latin typeface="Calibri" panose="020F0502020204030204"/>
            </a:endParaRPr>
          </a:p>
        </p:txBody>
      </p:sp>
      <p:pic>
        <p:nvPicPr>
          <p:cNvPr id="4" name="Picture 7" descr="C:\Users\colella\AppData\Local\Microsoft\Windows\Temporary Internet Files\Content.IE5\URO20U8M\world-map-tourist-and-travel-maps-big-globe-175003-1024x519[1].jpg">
            <a:extLst>
              <a:ext uri="{FF2B5EF4-FFF2-40B4-BE49-F238E27FC236}">
                <a16:creationId xmlns:a16="http://schemas.microsoft.com/office/drawing/2014/main" id="{43B3F504-3A05-4BC8-9E08-A74B507DFAB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6831" y="5168900"/>
            <a:ext cx="2573060" cy="1371600"/>
          </a:xfrm>
          <a:prstGeom prst="rect">
            <a:avLst/>
          </a:prstGeom>
          <a:noFill/>
          <a:extLst>
            <a:ext uri="{909E8E84-426E-40DD-AFC4-6F175D3DCCD1}">
              <a14:hiddenFill xmlns:a14="http://schemas.microsoft.com/office/drawing/2010/main">
                <a:solidFill>
                  <a:srgbClr val="FFFFFF"/>
                </a:solidFill>
              </a14:hiddenFill>
            </a:ext>
          </a:extLst>
        </p:spPr>
      </p:pic>
      <p:sp>
        <p:nvSpPr>
          <p:cNvPr id="5" name="Freccia bidirezionale orizzontale 4">
            <a:extLst>
              <a:ext uri="{FF2B5EF4-FFF2-40B4-BE49-F238E27FC236}">
                <a16:creationId xmlns:a16="http://schemas.microsoft.com/office/drawing/2014/main" id="{ADB6E87A-C32F-4C65-83A6-C5067F25BDE3}"/>
              </a:ext>
            </a:extLst>
          </p:cNvPr>
          <p:cNvSpPr/>
          <p:nvPr/>
        </p:nvSpPr>
        <p:spPr>
          <a:xfrm>
            <a:off x="3623492" y="5871051"/>
            <a:ext cx="1699390" cy="517049"/>
          </a:xfrm>
          <a:prstGeom prst="leftRightArrow">
            <a:avLst/>
          </a:prstGeom>
          <a:solidFill>
            <a:srgbClr val="4472C4"/>
          </a:solidFill>
          <a:ln w="12700" cap="flat" cmpd="sng" algn="ctr">
            <a:solidFill>
              <a:srgbClr val="4472C4">
                <a:shade val="50000"/>
              </a:srgbClr>
            </a:solidFill>
            <a:prstDash val="solid"/>
            <a:miter lim="800000"/>
          </a:ln>
          <a:effectLst/>
        </p:spPr>
        <p:txBody>
          <a:bodyPr rtlCol="0" anchor="ctr"/>
          <a:lstStyle/>
          <a:p>
            <a:pPr algn="ctr" defTabSz="899130">
              <a:defRPr/>
            </a:pPr>
            <a:endParaRPr lang="it-IT" sz="1770" kern="0">
              <a:solidFill>
                <a:prstClr val="white"/>
              </a:solidFill>
              <a:latin typeface="Calibri" panose="020F0502020204030204"/>
            </a:endParaRPr>
          </a:p>
        </p:txBody>
      </p:sp>
      <p:pic>
        <p:nvPicPr>
          <p:cNvPr id="7" name="Picture 3" descr="C:\Users\colella\AppData\Local\Microsoft\Windows\Temporary Internet Files\Content.IE5\ODG06K1P\Kingdom_of_Italy_1919_map.svg[1].png">
            <a:extLst>
              <a:ext uri="{FF2B5EF4-FFF2-40B4-BE49-F238E27FC236}">
                <a16:creationId xmlns:a16="http://schemas.microsoft.com/office/drawing/2014/main" id="{D3DF06E5-FE9B-4C3A-8179-DE99120DF28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61098" y="5092700"/>
            <a:ext cx="1509186" cy="1447800"/>
          </a:xfrm>
          <a:prstGeom prst="rect">
            <a:avLst/>
          </a:prstGeom>
          <a:noFill/>
          <a:extLst>
            <a:ext uri="{909E8E84-426E-40DD-AFC4-6F175D3DCCD1}">
              <a14:hiddenFill xmlns:a14="http://schemas.microsoft.com/office/drawing/2010/main">
                <a:solidFill>
                  <a:srgbClr val="FFFFFF"/>
                </a:solidFill>
              </a14:hiddenFill>
            </a:ext>
          </a:extLst>
        </p:spPr>
      </p:pic>
      <p:pic>
        <p:nvPicPr>
          <p:cNvPr id="8" name="Immagine 7">
            <a:extLst>
              <a:ext uri="{FF2B5EF4-FFF2-40B4-BE49-F238E27FC236}">
                <a16:creationId xmlns:a16="http://schemas.microsoft.com/office/drawing/2014/main" id="{8EC87542-A26A-47D7-BFBA-15B0073AD3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62400" y="5037109"/>
            <a:ext cx="965965" cy="893791"/>
          </a:xfrm>
          <a:prstGeom prst="rect">
            <a:avLst/>
          </a:prstGeom>
        </p:spPr>
      </p:pic>
      <p:sp>
        <p:nvSpPr>
          <p:cNvPr id="9" name="CasellaDiTesto 8">
            <a:extLst>
              <a:ext uri="{FF2B5EF4-FFF2-40B4-BE49-F238E27FC236}">
                <a16:creationId xmlns:a16="http://schemas.microsoft.com/office/drawing/2014/main" id="{295CFD15-0184-4753-89B0-F9C8107E9755}"/>
              </a:ext>
            </a:extLst>
          </p:cNvPr>
          <p:cNvSpPr txBox="1"/>
          <p:nvPr/>
        </p:nvSpPr>
        <p:spPr>
          <a:xfrm>
            <a:off x="573364" y="1368666"/>
            <a:ext cx="7676597" cy="3633880"/>
          </a:xfrm>
          <a:prstGeom prst="rect">
            <a:avLst/>
          </a:prstGeom>
          <a:noFill/>
        </p:spPr>
        <p:txBody>
          <a:bodyPr wrap="square" rtlCol="0">
            <a:spAutoFit/>
          </a:bodyPr>
          <a:lstStyle/>
          <a:p>
            <a:pPr algn="just" defTabSz="899130">
              <a:lnSpc>
                <a:spcPct val="110000"/>
              </a:lnSpc>
            </a:pPr>
            <a:r>
              <a:rPr lang="en-GB" sz="2100" b="1" dirty="0">
                <a:solidFill>
                  <a:srgbClr val="002060"/>
                </a:solidFill>
                <a:latin typeface="Garamond" panose="02020404030301010803" pitchFamily="18" charset="0"/>
              </a:rPr>
              <a:t>Joint Master Degrees are very important «raw materials» to build up an international dimension of didactics.</a:t>
            </a:r>
          </a:p>
          <a:p>
            <a:pPr algn="just" defTabSz="899130">
              <a:lnSpc>
                <a:spcPct val="110000"/>
              </a:lnSpc>
            </a:pPr>
            <a:r>
              <a:rPr lang="en-GB" sz="2100" b="1" dirty="0">
                <a:solidFill>
                  <a:srgbClr val="002060"/>
                </a:solidFill>
                <a:latin typeface="Garamond" panose="02020404030301010803" pitchFamily="18" charset="0"/>
              </a:rPr>
              <a:t>They enable two or more universities of different Countries to share an integrated study path ending to a joint master degree, valid in the respective countries.</a:t>
            </a:r>
          </a:p>
          <a:p>
            <a:pPr algn="just" defTabSz="899130">
              <a:lnSpc>
                <a:spcPct val="110000"/>
              </a:lnSpc>
            </a:pPr>
            <a:r>
              <a:rPr lang="en-GB" sz="2100" b="1" dirty="0">
                <a:solidFill>
                  <a:srgbClr val="002060"/>
                </a:solidFill>
                <a:latin typeface="Garamond" panose="02020404030301010803" pitchFamily="18" charset="0"/>
              </a:rPr>
              <a:t>In these programmes the student mobility is compulsory.</a:t>
            </a:r>
          </a:p>
          <a:p>
            <a:pPr algn="just" defTabSz="899130">
              <a:lnSpc>
                <a:spcPct val="110000"/>
              </a:lnSpc>
            </a:pPr>
            <a:r>
              <a:rPr lang="en-GB" sz="2100" b="1" dirty="0">
                <a:solidFill>
                  <a:srgbClr val="002060"/>
                </a:solidFill>
                <a:latin typeface="Garamond" panose="02020404030301010803" pitchFamily="18" charset="0"/>
              </a:rPr>
              <a:t>By now our University offers </a:t>
            </a:r>
            <a:r>
              <a:rPr lang="en-GB" sz="2100" b="1" dirty="0">
                <a:solidFill>
                  <a:srgbClr val="FF0000"/>
                </a:solidFill>
                <a:latin typeface="Garamond" panose="02020404030301010803" pitchFamily="18" charset="0"/>
              </a:rPr>
              <a:t>16 joint master degrees</a:t>
            </a:r>
            <a:r>
              <a:rPr lang="en-GB" sz="2100" b="1" dirty="0">
                <a:solidFill>
                  <a:srgbClr val="002060"/>
                </a:solidFill>
                <a:latin typeface="Garamond" panose="02020404030301010803" pitchFamily="18" charset="0"/>
              </a:rPr>
              <a:t>; 2 of them are Erasmus Mundus Joint Master Degrees, funded in the framework of the Erasmus+ Programme.</a:t>
            </a:r>
          </a:p>
          <a:p>
            <a:pPr algn="just" defTabSz="899130">
              <a:lnSpc>
                <a:spcPct val="110000"/>
              </a:lnSpc>
            </a:pPr>
            <a:r>
              <a:rPr lang="en-GB" sz="2100" b="1" dirty="0">
                <a:solidFill>
                  <a:srgbClr val="002060"/>
                </a:solidFill>
                <a:latin typeface="Garamond" panose="02020404030301010803" pitchFamily="18" charset="0"/>
              </a:rPr>
              <a:t>https://corsi.unige.it/en/</a:t>
            </a:r>
          </a:p>
        </p:txBody>
      </p:sp>
      <p:sp>
        <p:nvSpPr>
          <p:cNvPr id="2" name="Segnaposto piè di pagina 1">
            <a:extLst>
              <a:ext uri="{FF2B5EF4-FFF2-40B4-BE49-F238E27FC236}">
                <a16:creationId xmlns:a16="http://schemas.microsoft.com/office/drawing/2014/main" id="{5960A438-8C80-91AD-1CD8-B03875B4443C}"/>
              </a:ext>
            </a:extLst>
          </p:cNvPr>
          <p:cNvSpPr>
            <a:spLocks noGrp="1"/>
          </p:cNvSpPr>
          <p:nvPr>
            <p:ph type="ftr" sz="quarter" idx="11"/>
          </p:nvPr>
        </p:nvSpPr>
        <p:spPr>
          <a:xfrm>
            <a:off x="2819400" y="6355696"/>
            <a:ext cx="3440552" cy="376070"/>
          </a:xfrm>
        </p:spPr>
        <p:txBody>
          <a:bodyPr/>
          <a:lstStyle/>
          <a:p>
            <a:pPr defTabSz="674437"/>
            <a:r>
              <a:rPr lang="en-US" dirty="0">
                <a:solidFill>
                  <a:srgbClr val="000000"/>
                </a:solidFill>
              </a:rPr>
              <a:t>«MERGE» ERASMUS+ </a:t>
            </a:r>
            <a:r>
              <a:rPr lang="en-US" dirty="0" err="1">
                <a:solidFill>
                  <a:srgbClr val="000000"/>
                </a:solidFill>
              </a:rPr>
              <a:t>CBHE</a:t>
            </a:r>
            <a:r>
              <a:rPr lang="en-US" dirty="0">
                <a:solidFill>
                  <a:srgbClr val="000000"/>
                </a:solidFill>
              </a:rPr>
              <a:t> PROJECT</a:t>
            </a:r>
            <a:endParaRPr lang="de-DE" dirty="0">
              <a:solidFill>
                <a:srgbClr val="000000"/>
              </a:solidFill>
            </a:endParaRPr>
          </a:p>
        </p:txBody>
      </p:sp>
    </p:spTree>
    <p:extLst>
      <p:ext uri="{BB962C8B-B14F-4D97-AF65-F5344CB8AC3E}">
        <p14:creationId xmlns:p14="http://schemas.microsoft.com/office/powerpoint/2010/main" val="3384983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ctrTitle"/>
          </p:nvPr>
        </p:nvSpPr>
        <p:spPr>
          <a:xfrm>
            <a:off x="381000" y="270847"/>
            <a:ext cx="8153400" cy="708098"/>
          </a:xfrm>
        </p:spPr>
        <p:txBody>
          <a:bodyPr wrap="square" lIns="70800" tIns="70800" rIns="0" bIns="70800" anchor="ctr" anchorCtr="1">
            <a:noAutofit/>
          </a:bodyPr>
          <a:lstStyle/>
          <a:p>
            <a:pPr>
              <a:lnSpc>
                <a:spcPct val="100000"/>
              </a:lnSpc>
            </a:pPr>
            <a:r>
              <a:rPr lang="de-DE" sz="3400" i="1" dirty="0">
                <a:solidFill>
                  <a:schemeClr val="accent1">
                    <a:lumMod val="50000"/>
                  </a:schemeClr>
                </a:solidFill>
                <a:effectLst>
                  <a:outerShdw blurRad="38100" dist="38100" dir="2700000" algn="tl">
                    <a:srgbClr val="000000">
                      <a:alpha val="43137"/>
                    </a:srgbClr>
                  </a:outerShdw>
                </a:effectLst>
              </a:rPr>
              <a:t>Academic </a:t>
            </a:r>
            <a:r>
              <a:rPr lang="de-DE" sz="3400" i="1" dirty="0" err="1">
                <a:solidFill>
                  <a:schemeClr val="accent1">
                    <a:lumMod val="50000"/>
                  </a:schemeClr>
                </a:solidFill>
                <a:effectLst>
                  <a:outerShdw blurRad="38100" dist="38100" dir="2700000" algn="tl">
                    <a:srgbClr val="000000">
                      <a:alpha val="43137"/>
                    </a:srgbClr>
                  </a:outerShdw>
                </a:effectLst>
              </a:rPr>
              <a:t>Cooperation</a:t>
            </a:r>
            <a:r>
              <a:rPr lang="de-DE" sz="3400" i="1" dirty="0">
                <a:solidFill>
                  <a:schemeClr val="accent1">
                    <a:lumMod val="50000"/>
                  </a:schemeClr>
                </a:solidFill>
                <a:effectLst>
                  <a:outerShdw blurRad="38100" dist="38100" dir="2700000" algn="tl">
                    <a:srgbClr val="000000">
                      <a:alpha val="43137"/>
                    </a:srgbClr>
                  </a:outerShdw>
                </a:effectLst>
              </a:rPr>
              <a:t> Agreements (1)</a:t>
            </a:r>
          </a:p>
        </p:txBody>
      </p:sp>
      <p:sp>
        <p:nvSpPr>
          <p:cNvPr id="3" name="Foliennummernplatzhalter 2"/>
          <p:cNvSpPr>
            <a:spLocks noGrp="1"/>
          </p:cNvSpPr>
          <p:nvPr>
            <p:ph type="sldNum" sz="quarter" idx="12"/>
          </p:nvPr>
        </p:nvSpPr>
        <p:spPr>
          <a:xfrm>
            <a:off x="6259952" y="6269722"/>
            <a:ext cx="1999707" cy="136191"/>
          </a:xfrm>
        </p:spPr>
        <p:txBody>
          <a:bodyPr/>
          <a:lstStyle/>
          <a:p>
            <a:pPr defTabSz="449565">
              <a:defRPr/>
            </a:pPr>
            <a:fld id="{610207BF-9610-4DCA-A632-B81271577532}" type="slidenum">
              <a:rPr lang="de-DE" sz="885">
                <a:solidFill>
                  <a:srgbClr val="4472C4">
                    <a:lumMod val="50000"/>
                  </a:srgbClr>
                </a:solidFill>
                <a:latin typeface="Calibri" panose="020F0502020204030204"/>
              </a:rPr>
              <a:pPr defTabSz="449565">
                <a:defRPr/>
              </a:pPr>
              <a:t>11</a:t>
            </a:fld>
            <a:endParaRPr lang="de-DE" sz="885" dirty="0">
              <a:solidFill>
                <a:srgbClr val="4472C4">
                  <a:lumMod val="50000"/>
                </a:srgbClr>
              </a:solidFill>
              <a:latin typeface="Calibri" panose="020F0502020204030204"/>
            </a:endParaRPr>
          </a:p>
        </p:txBody>
      </p:sp>
      <p:sp>
        <p:nvSpPr>
          <p:cNvPr id="4" name="Rettangolo 3">
            <a:extLst>
              <a:ext uri="{FF2B5EF4-FFF2-40B4-BE49-F238E27FC236}">
                <a16:creationId xmlns:a16="http://schemas.microsoft.com/office/drawing/2014/main" id="{AA2768AC-A8D5-4102-9509-3CAC1F05163B}"/>
              </a:ext>
            </a:extLst>
          </p:cNvPr>
          <p:cNvSpPr/>
          <p:nvPr/>
        </p:nvSpPr>
        <p:spPr>
          <a:xfrm>
            <a:off x="731578" y="1351598"/>
            <a:ext cx="7193221" cy="2283895"/>
          </a:xfrm>
          <a:prstGeom prst="rect">
            <a:avLst/>
          </a:prstGeom>
        </p:spPr>
        <p:txBody>
          <a:bodyPr wrap="square">
            <a:spAutoFit/>
          </a:bodyPr>
          <a:lstStyle/>
          <a:p>
            <a:pPr marL="280978" indent="-280978" algn="just" defTabSz="899130">
              <a:lnSpc>
                <a:spcPct val="120000"/>
              </a:lnSpc>
              <a:buFont typeface="Wingdings" panose="05000000000000000000" pitchFamily="2" charset="2"/>
              <a:buChar char="Ø"/>
            </a:pPr>
            <a:r>
              <a:rPr lang="en-GB" sz="2400" b="1" dirty="0">
                <a:solidFill>
                  <a:srgbClr val="002060"/>
                </a:solidFill>
                <a:latin typeface="Garamond" panose="02020404030301010803" pitchFamily="18" charset="0"/>
              </a:rPr>
              <a:t>to promote reciprocally mobility of students, PhD candidates, lecturers, professors, researchers and technical and administrative staff</a:t>
            </a:r>
          </a:p>
          <a:p>
            <a:pPr marL="280978" indent="-280978" algn="just" defTabSz="899130">
              <a:lnSpc>
                <a:spcPct val="120000"/>
              </a:lnSpc>
              <a:buFont typeface="Wingdings" panose="05000000000000000000" pitchFamily="2" charset="2"/>
              <a:buChar char="Ø"/>
            </a:pPr>
            <a:r>
              <a:rPr lang="en-GB" sz="2400" b="1" dirty="0">
                <a:solidFill>
                  <a:srgbClr val="002060"/>
                </a:solidFill>
                <a:latin typeface="Garamond" panose="02020404030301010803" pitchFamily="18" charset="0"/>
              </a:rPr>
              <a:t>to enhance collaboration in specific scientific area </a:t>
            </a:r>
          </a:p>
          <a:p>
            <a:pPr marL="280978" indent="-280978" algn="just" defTabSz="899130">
              <a:lnSpc>
                <a:spcPct val="120000"/>
              </a:lnSpc>
              <a:buFont typeface="Wingdings" panose="05000000000000000000" pitchFamily="2" charset="2"/>
              <a:buChar char="Ø"/>
            </a:pPr>
            <a:r>
              <a:rPr lang="en-GB" sz="2400" b="1" dirty="0">
                <a:solidFill>
                  <a:srgbClr val="002060"/>
                </a:solidFill>
                <a:latin typeface="Garamond" panose="02020404030301010803" pitchFamily="18" charset="0"/>
              </a:rPr>
              <a:t>to develop joint / double degrees </a:t>
            </a:r>
            <a:endParaRPr lang="it-IT" sz="2400" b="1" dirty="0">
              <a:solidFill>
                <a:srgbClr val="002060"/>
              </a:solidFill>
              <a:latin typeface="Garamond" panose="02020404030301010803" pitchFamily="18" charset="0"/>
            </a:endParaRPr>
          </a:p>
        </p:txBody>
      </p:sp>
      <p:sp>
        <p:nvSpPr>
          <p:cNvPr id="5" name="Rettangolo 4">
            <a:extLst>
              <a:ext uri="{FF2B5EF4-FFF2-40B4-BE49-F238E27FC236}">
                <a16:creationId xmlns:a16="http://schemas.microsoft.com/office/drawing/2014/main" id="{A3CE365F-0293-4D11-85E8-4D23C6E96F99}"/>
              </a:ext>
            </a:extLst>
          </p:cNvPr>
          <p:cNvSpPr/>
          <p:nvPr/>
        </p:nvSpPr>
        <p:spPr>
          <a:xfrm>
            <a:off x="609600" y="4330700"/>
            <a:ext cx="1251256" cy="363176"/>
          </a:xfrm>
          <a:prstGeom prst="rect">
            <a:avLst/>
          </a:prstGeom>
        </p:spPr>
        <p:txBody>
          <a:bodyPr wrap="none">
            <a:spAutoFit/>
          </a:bodyPr>
          <a:lstStyle/>
          <a:p>
            <a:pPr defTabSz="899130"/>
            <a:r>
              <a:rPr lang="it-IT" sz="1770" b="1" dirty="0" err="1">
                <a:solidFill>
                  <a:srgbClr val="FF0000"/>
                </a:solidFill>
                <a:latin typeface="Garamond" panose="02020404030301010803" pitchFamily="18" charset="0"/>
                <a:cs typeface="Aharoni" pitchFamily="2" charset="-79"/>
              </a:rPr>
              <a:t>Key</a:t>
            </a:r>
            <a:r>
              <a:rPr lang="it-IT" sz="1770" b="1" dirty="0">
                <a:solidFill>
                  <a:srgbClr val="FF0000"/>
                </a:solidFill>
                <a:latin typeface="Garamond" panose="02020404030301010803" pitchFamily="18" charset="0"/>
                <a:cs typeface="Aharoni" pitchFamily="2" charset="-79"/>
              </a:rPr>
              <a:t> </a:t>
            </a:r>
            <a:r>
              <a:rPr lang="it-IT" sz="1770" b="1" dirty="0" err="1">
                <a:solidFill>
                  <a:srgbClr val="FF0000"/>
                </a:solidFill>
                <a:latin typeface="Garamond" panose="02020404030301010803" pitchFamily="18" charset="0"/>
                <a:cs typeface="Aharoni" pitchFamily="2" charset="-79"/>
              </a:rPr>
              <a:t>issues</a:t>
            </a:r>
            <a:r>
              <a:rPr lang="it-IT" sz="1770" b="1" dirty="0">
                <a:solidFill>
                  <a:srgbClr val="FF0000"/>
                </a:solidFill>
                <a:latin typeface="Garamond" panose="02020404030301010803" pitchFamily="18" charset="0"/>
                <a:cs typeface="Aharoni" pitchFamily="2" charset="-79"/>
              </a:rPr>
              <a:t>:</a:t>
            </a:r>
            <a:endParaRPr lang="it-IT" sz="1770" dirty="0">
              <a:solidFill>
                <a:srgbClr val="FF0000"/>
              </a:solidFill>
              <a:latin typeface="Garamond" panose="02020404030301010803" pitchFamily="18" charset="0"/>
            </a:endParaRPr>
          </a:p>
        </p:txBody>
      </p:sp>
      <p:sp>
        <p:nvSpPr>
          <p:cNvPr id="7" name="Rettangolo 6">
            <a:extLst>
              <a:ext uri="{FF2B5EF4-FFF2-40B4-BE49-F238E27FC236}">
                <a16:creationId xmlns:a16="http://schemas.microsoft.com/office/drawing/2014/main" id="{591DAE59-051D-4623-9EAA-8F40CECA20D7}"/>
              </a:ext>
            </a:extLst>
          </p:cNvPr>
          <p:cNvSpPr/>
          <p:nvPr/>
        </p:nvSpPr>
        <p:spPr>
          <a:xfrm>
            <a:off x="533400" y="4693876"/>
            <a:ext cx="4648200" cy="1549335"/>
          </a:xfrm>
          <a:prstGeom prst="rect">
            <a:avLst/>
          </a:prstGeom>
        </p:spPr>
        <p:txBody>
          <a:bodyPr wrap="square">
            <a:spAutoFit/>
          </a:bodyPr>
          <a:lstStyle/>
          <a:p>
            <a:pPr marL="280978" indent="-280978" defTabSz="899130">
              <a:lnSpc>
                <a:spcPct val="120000"/>
              </a:lnSpc>
              <a:buFont typeface="Wingdings" panose="05000000000000000000" pitchFamily="2" charset="2"/>
              <a:buChar char="Ø"/>
            </a:pPr>
            <a:r>
              <a:rPr lang="it-IT" sz="2000" b="1" dirty="0" err="1">
                <a:solidFill>
                  <a:srgbClr val="0070C0"/>
                </a:solidFill>
                <a:latin typeface="Garamond" panose="02020404030301010803" pitchFamily="18" charset="0"/>
              </a:rPr>
              <a:t>Implementation</a:t>
            </a:r>
            <a:r>
              <a:rPr lang="it-IT" sz="2000" b="1" dirty="0">
                <a:solidFill>
                  <a:srgbClr val="0070C0"/>
                </a:solidFill>
                <a:latin typeface="Garamond" panose="02020404030301010803" pitchFamily="18" charset="0"/>
              </a:rPr>
              <a:t> </a:t>
            </a:r>
            <a:r>
              <a:rPr lang="it-IT" sz="2000" b="1" dirty="0" err="1">
                <a:solidFill>
                  <a:srgbClr val="0070C0"/>
                </a:solidFill>
                <a:latin typeface="Garamond" panose="02020404030301010803" pitchFamily="18" charset="0"/>
              </a:rPr>
              <a:t>agreements</a:t>
            </a:r>
            <a:endParaRPr lang="it-IT" sz="2000" b="1" dirty="0">
              <a:solidFill>
                <a:srgbClr val="0070C0"/>
              </a:solidFill>
              <a:latin typeface="Garamond" panose="02020404030301010803" pitchFamily="18" charset="0"/>
            </a:endParaRPr>
          </a:p>
          <a:p>
            <a:pPr marL="280978" indent="-280978" defTabSz="899130">
              <a:lnSpc>
                <a:spcPct val="120000"/>
              </a:lnSpc>
              <a:buFont typeface="Wingdings" panose="05000000000000000000" pitchFamily="2" charset="2"/>
              <a:buChar char="Ø"/>
            </a:pPr>
            <a:r>
              <a:rPr lang="it-IT" sz="2000" b="1" dirty="0" err="1">
                <a:solidFill>
                  <a:srgbClr val="0070C0"/>
                </a:solidFill>
                <a:latin typeface="Garamond" panose="02020404030301010803" pitchFamily="18" charset="0"/>
              </a:rPr>
              <a:t>Intellectual</a:t>
            </a:r>
            <a:r>
              <a:rPr lang="it-IT" sz="2000" b="1" dirty="0">
                <a:solidFill>
                  <a:srgbClr val="0070C0"/>
                </a:solidFill>
                <a:latin typeface="Garamond" panose="02020404030301010803" pitchFamily="18" charset="0"/>
              </a:rPr>
              <a:t> </a:t>
            </a:r>
            <a:r>
              <a:rPr lang="it-IT" sz="2000" b="1" dirty="0" err="1">
                <a:solidFill>
                  <a:srgbClr val="0070C0"/>
                </a:solidFill>
                <a:latin typeface="Garamond" panose="02020404030301010803" pitchFamily="18" charset="0"/>
              </a:rPr>
              <a:t>Property</a:t>
            </a:r>
            <a:r>
              <a:rPr lang="it-IT" sz="2000" b="1" dirty="0">
                <a:solidFill>
                  <a:srgbClr val="0070C0"/>
                </a:solidFill>
                <a:latin typeface="Garamond" panose="02020404030301010803" pitchFamily="18" charset="0"/>
              </a:rPr>
              <a:t> </a:t>
            </a:r>
            <a:r>
              <a:rPr lang="it-IT" sz="2000" b="1" dirty="0" err="1">
                <a:solidFill>
                  <a:srgbClr val="0070C0"/>
                </a:solidFill>
                <a:latin typeface="Garamond" panose="02020404030301010803" pitchFamily="18" charset="0"/>
              </a:rPr>
              <a:t>Rights</a:t>
            </a:r>
            <a:endParaRPr lang="it-IT" sz="2000" b="1" dirty="0">
              <a:solidFill>
                <a:srgbClr val="0070C0"/>
              </a:solidFill>
              <a:latin typeface="Garamond" panose="02020404030301010803" pitchFamily="18" charset="0"/>
            </a:endParaRPr>
          </a:p>
          <a:p>
            <a:pPr marL="280978" indent="-280978" defTabSz="899130">
              <a:lnSpc>
                <a:spcPct val="120000"/>
              </a:lnSpc>
              <a:buFont typeface="Wingdings" panose="05000000000000000000" pitchFamily="2" charset="2"/>
              <a:buChar char="Ø"/>
            </a:pPr>
            <a:r>
              <a:rPr lang="it-IT" sz="2000" b="1" dirty="0" err="1">
                <a:solidFill>
                  <a:srgbClr val="0070C0"/>
                </a:solidFill>
                <a:latin typeface="Garamond" panose="02020404030301010803" pitchFamily="18" charset="0"/>
              </a:rPr>
              <a:t>Safety</a:t>
            </a:r>
            <a:r>
              <a:rPr lang="it-IT" sz="2000" b="1" dirty="0">
                <a:solidFill>
                  <a:srgbClr val="0070C0"/>
                </a:solidFill>
                <a:latin typeface="Garamond" panose="02020404030301010803" pitchFamily="18" charset="0"/>
              </a:rPr>
              <a:t> of the staff </a:t>
            </a:r>
            <a:r>
              <a:rPr lang="it-IT" sz="2000" b="1" dirty="0" err="1">
                <a:solidFill>
                  <a:srgbClr val="0070C0"/>
                </a:solidFill>
                <a:latin typeface="Garamond" panose="02020404030301010803" pitchFamily="18" charset="0"/>
              </a:rPr>
              <a:t>involved</a:t>
            </a:r>
            <a:r>
              <a:rPr lang="it-IT" sz="2000" b="1" dirty="0">
                <a:solidFill>
                  <a:srgbClr val="0070C0"/>
                </a:solidFill>
                <a:latin typeface="Garamond" panose="02020404030301010803" pitchFamily="18" charset="0"/>
              </a:rPr>
              <a:t> in </a:t>
            </a:r>
            <a:r>
              <a:rPr lang="it-IT" sz="2000" b="1" dirty="0" err="1">
                <a:solidFill>
                  <a:srgbClr val="0070C0"/>
                </a:solidFill>
                <a:latin typeface="Garamond" panose="02020404030301010803" pitchFamily="18" charset="0"/>
              </a:rPr>
              <a:t>mobility</a:t>
            </a:r>
            <a:endParaRPr lang="it-IT" sz="2000" b="1" dirty="0">
              <a:solidFill>
                <a:srgbClr val="0070C0"/>
              </a:solidFill>
              <a:latin typeface="Garamond" panose="02020404030301010803" pitchFamily="18" charset="0"/>
            </a:endParaRPr>
          </a:p>
          <a:p>
            <a:pPr marL="280978" indent="-280978" defTabSz="899130">
              <a:lnSpc>
                <a:spcPct val="120000"/>
              </a:lnSpc>
              <a:buFont typeface="Wingdings" panose="05000000000000000000" pitchFamily="2" charset="2"/>
              <a:buChar char="Ø"/>
            </a:pPr>
            <a:r>
              <a:rPr lang="it-IT" sz="2000" b="1" dirty="0" err="1">
                <a:solidFill>
                  <a:srgbClr val="0070C0"/>
                </a:solidFill>
                <a:latin typeface="Garamond" panose="02020404030301010803" pitchFamily="18" charset="0"/>
              </a:rPr>
              <a:t>Insurance</a:t>
            </a:r>
            <a:endParaRPr lang="it-IT" sz="1770" b="1" dirty="0">
              <a:solidFill>
                <a:srgbClr val="0070C0"/>
              </a:solidFill>
              <a:latin typeface="Garamond" panose="02020404030301010803" pitchFamily="18" charset="0"/>
            </a:endParaRPr>
          </a:p>
        </p:txBody>
      </p:sp>
      <p:pic>
        <p:nvPicPr>
          <p:cNvPr id="8" name="Picture 2" descr="C:\Users\colella\AppData\Local\Microsoft\Windows\Temporary Internet Files\Content.IE5\CY3LC1KL\chiavi_di_ricerca[1].jpg">
            <a:extLst>
              <a:ext uri="{FF2B5EF4-FFF2-40B4-BE49-F238E27FC236}">
                <a16:creationId xmlns:a16="http://schemas.microsoft.com/office/drawing/2014/main" id="{6516B556-962F-4BCE-812E-8758B58ADD0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925298">
            <a:off x="5005467" y="4949768"/>
            <a:ext cx="1642514" cy="956764"/>
          </a:xfrm>
          <a:prstGeom prst="rect">
            <a:avLst/>
          </a:prstGeom>
          <a:noFill/>
          <a:extLst>
            <a:ext uri="{909E8E84-426E-40DD-AFC4-6F175D3DCCD1}">
              <a14:hiddenFill xmlns:a14="http://schemas.microsoft.com/office/drawing/2010/main">
                <a:solidFill>
                  <a:srgbClr val="FFFFFF"/>
                </a:solidFill>
              </a14:hiddenFill>
            </a:ext>
          </a:extLst>
        </p:spPr>
      </p:pic>
      <p:sp>
        <p:nvSpPr>
          <p:cNvPr id="2" name="Segnaposto piè di pagina 1">
            <a:extLst>
              <a:ext uri="{FF2B5EF4-FFF2-40B4-BE49-F238E27FC236}">
                <a16:creationId xmlns:a16="http://schemas.microsoft.com/office/drawing/2014/main" id="{B6849ED9-7583-DFE3-06C5-DC9F3EA14817}"/>
              </a:ext>
            </a:extLst>
          </p:cNvPr>
          <p:cNvSpPr>
            <a:spLocks noGrp="1"/>
          </p:cNvSpPr>
          <p:nvPr>
            <p:ph type="ftr" sz="quarter" idx="11"/>
          </p:nvPr>
        </p:nvSpPr>
        <p:spPr>
          <a:xfrm>
            <a:off x="2353376" y="6390638"/>
            <a:ext cx="3473348" cy="342230"/>
          </a:xfrm>
        </p:spPr>
        <p:txBody>
          <a:bodyPr/>
          <a:lstStyle/>
          <a:p>
            <a:pPr defTabSz="674437"/>
            <a:r>
              <a:rPr lang="en-US" dirty="0">
                <a:solidFill>
                  <a:srgbClr val="000000"/>
                </a:solidFill>
              </a:rPr>
              <a:t>«MERGE» ERASMUS+ </a:t>
            </a:r>
            <a:r>
              <a:rPr lang="en-US" dirty="0" err="1">
                <a:solidFill>
                  <a:srgbClr val="000000"/>
                </a:solidFill>
              </a:rPr>
              <a:t>CBHE</a:t>
            </a:r>
            <a:r>
              <a:rPr lang="en-US" dirty="0">
                <a:solidFill>
                  <a:srgbClr val="000000"/>
                </a:solidFill>
              </a:rPr>
              <a:t> PROJECT</a:t>
            </a:r>
            <a:endParaRPr lang="de-DE" dirty="0">
              <a:solidFill>
                <a:srgbClr val="000000"/>
              </a:solidFill>
            </a:endParaRPr>
          </a:p>
        </p:txBody>
      </p:sp>
    </p:spTree>
    <p:extLst>
      <p:ext uri="{BB962C8B-B14F-4D97-AF65-F5344CB8AC3E}">
        <p14:creationId xmlns:p14="http://schemas.microsoft.com/office/powerpoint/2010/main" val="5749093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ctrTitle"/>
          </p:nvPr>
        </p:nvSpPr>
        <p:spPr>
          <a:xfrm>
            <a:off x="373074" y="426687"/>
            <a:ext cx="8009341" cy="708098"/>
          </a:xfrm>
        </p:spPr>
        <p:txBody>
          <a:bodyPr wrap="square" lIns="70800" tIns="70800" rIns="0" bIns="70800" anchor="ctr" anchorCtr="1">
            <a:noAutofit/>
          </a:bodyPr>
          <a:lstStyle/>
          <a:p>
            <a:pPr>
              <a:lnSpc>
                <a:spcPct val="100000"/>
              </a:lnSpc>
            </a:pPr>
            <a:r>
              <a:rPr lang="de-DE" sz="3400" i="1" dirty="0">
                <a:solidFill>
                  <a:schemeClr val="accent1">
                    <a:lumMod val="50000"/>
                  </a:schemeClr>
                </a:solidFill>
                <a:effectLst>
                  <a:outerShdw blurRad="38100" dist="38100" dir="2700000" algn="tl">
                    <a:srgbClr val="000000">
                      <a:alpha val="43137"/>
                    </a:srgbClr>
                  </a:outerShdw>
                </a:effectLst>
              </a:rPr>
              <a:t>Academic </a:t>
            </a:r>
            <a:r>
              <a:rPr lang="de-DE" sz="3400" i="1" dirty="0" err="1">
                <a:solidFill>
                  <a:schemeClr val="accent1">
                    <a:lumMod val="50000"/>
                  </a:schemeClr>
                </a:solidFill>
                <a:effectLst>
                  <a:outerShdw blurRad="38100" dist="38100" dir="2700000" algn="tl">
                    <a:srgbClr val="000000">
                      <a:alpha val="43137"/>
                    </a:srgbClr>
                  </a:outerShdw>
                </a:effectLst>
              </a:rPr>
              <a:t>Cooperation</a:t>
            </a:r>
            <a:r>
              <a:rPr lang="de-DE" sz="3400" i="1" dirty="0">
                <a:solidFill>
                  <a:schemeClr val="accent1">
                    <a:lumMod val="50000"/>
                  </a:schemeClr>
                </a:solidFill>
                <a:effectLst>
                  <a:outerShdw blurRad="38100" dist="38100" dir="2700000" algn="tl">
                    <a:srgbClr val="000000">
                      <a:alpha val="43137"/>
                    </a:srgbClr>
                  </a:outerShdw>
                </a:effectLst>
              </a:rPr>
              <a:t> Agreements (2)</a:t>
            </a:r>
          </a:p>
        </p:txBody>
      </p:sp>
      <p:sp>
        <p:nvSpPr>
          <p:cNvPr id="3" name="Foliennummernplatzhalter 2"/>
          <p:cNvSpPr>
            <a:spLocks noGrp="1"/>
          </p:cNvSpPr>
          <p:nvPr>
            <p:ph type="sldNum" sz="quarter" idx="12"/>
          </p:nvPr>
        </p:nvSpPr>
        <p:spPr>
          <a:xfrm>
            <a:off x="6259952" y="6269722"/>
            <a:ext cx="1999707" cy="136191"/>
          </a:xfrm>
        </p:spPr>
        <p:txBody>
          <a:bodyPr/>
          <a:lstStyle/>
          <a:p>
            <a:pPr defTabSz="449565">
              <a:defRPr/>
            </a:pPr>
            <a:fld id="{610207BF-9610-4DCA-A632-B81271577532}" type="slidenum">
              <a:rPr lang="de-DE" sz="885">
                <a:solidFill>
                  <a:srgbClr val="4472C4">
                    <a:lumMod val="50000"/>
                  </a:srgbClr>
                </a:solidFill>
                <a:latin typeface="Calibri" panose="020F0502020204030204"/>
              </a:rPr>
              <a:pPr defTabSz="449565">
                <a:defRPr/>
              </a:pPr>
              <a:t>12</a:t>
            </a:fld>
            <a:endParaRPr lang="de-DE" sz="885" dirty="0">
              <a:solidFill>
                <a:srgbClr val="4472C4">
                  <a:lumMod val="50000"/>
                </a:srgbClr>
              </a:solidFill>
              <a:latin typeface="Calibri" panose="020F0502020204030204"/>
            </a:endParaRPr>
          </a:p>
        </p:txBody>
      </p:sp>
      <p:sp>
        <p:nvSpPr>
          <p:cNvPr id="4" name="CasellaDiTesto 3">
            <a:extLst>
              <a:ext uri="{FF2B5EF4-FFF2-40B4-BE49-F238E27FC236}">
                <a16:creationId xmlns:a16="http://schemas.microsoft.com/office/drawing/2014/main" id="{A0AD9690-F878-4D1F-AE1B-B2C4E9806305}"/>
              </a:ext>
            </a:extLst>
          </p:cNvPr>
          <p:cNvSpPr txBox="1"/>
          <p:nvPr/>
        </p:nvSpPr>
        <p:spPr>
          <a:xfrm>
            <a:off x="373074" y="1609293"/>
            <a:ext cx="7772168" cy="696088"/>
          </a:xfrm>
          <a:prstGeom prst="rect">
            <a:avLst/>
          </a:prstGeom>
          <a:noFill/>
        </p:spPr>
        <p:txBody>
          <a:bodyPr wrap="square" rtlCol="0">
            <a:spAutoFit/>
          </a:bodyPr>
          <a:lstStyle/>
          <a:p>
            <a:pPr defTabSz="899130"/>
            <a:r>
              <a:rPr lang="en-GB" sz="1967" b="1" dirty="0">
                <a:solidFill>
                  <a:srgbClr val="002060"/>
                </a:solidFill>
                <a:latin typeface="Garamond" panose="02020404030301010803" pitchFamily="18" charset="0"/>
                <a:cs typeface="Aharoni" pitchFamily="2" charset="-79"/>
              </a:rPr>
              <a:t>Implementation agreements promoting student exchange aimed at establishing as follows:</a:t>
            </a:r>
            <a:endParaRPr lang="en-GB" sz="1967" dirty="0">
              <a:solidFill>
                <a:srgbClr val="002060"/>
              </a:solidFill>
              <a:latin typeface="Garamond" panose="02020404030301010803" pitchFamily="18" charset="0"/>
            </a:endParaRPr>
          </a:p>
        </p:txBody>
      </p:sp>
      <p:sp>
        <p:nvSpPr>
          <p:cNvPr id="5" name="Rettangolo 4">
            <a:extLst>
              <a:ext uri="{FF2B5EF4-FFF2-40B4-BE49-F238E27FC236}">
                <a16:creationId xmlns:a16="http://schemas.microsoft.com/office/drawing/2014/main" id="{4E71B8BA-D675-482A-9BAB-77ED8EB01366}"/>
              </a:ext>
            </a:extLst>
          </p:cNvPr>
          <p:cNvSpPr/>
          <p:nvPr/>
        </p:nvSpPr>
        <p:spPr>
          <a:xfrm>
            <a:off x="1600200" y="2501900"/>
            <a:ext cx="5867400" cy="2108462"/>
          </a:xfrm>
          <a:prstGeom prst="rect">
            <a:avLst/>
          </a:prstGeom>
        </p:spPr>
        <p:txBody>
          <a:bodyPr wrap="square">
            <a:spAutoFit/>
          </a:bodyPr>
          <a:lstStyle/>
          <a:p>
            <a:pPr marL="280978" indent="-280978" defTabSz="899130">
              <a:lnSpc>
                <a:spcPct val="110000"/>
              </a:lnSpc>
              <a:buFont typeface="Wingdings" panose="05000000000000000000" pitchFamily="2" charset="2"/>
              <a:buChar char="Ø"/>
            </a:pPr>
            <a:r>
              <a:rPr lang="en-GB" sz="2400" b="1" dirty="0">
                <a:solidFill>
                  <a:srgbClr val="002060"/>
                </a:solidFill>
                <a:latin typeface="Garamond" panose="02020404030301010803" pitchFamily="18" charset="0"/>
              </a:rPr>
              <a:t>Mobility typology</a:t>
            </a:r>
          </a:p>
          <a:p>
            <a:pPr marL="280978" indent="-280978" defTabSz="899130">
              <a:lnSpc>
                <a:spcPct val="110000"/>
              </a:lnSpc>
              <a:buFont typeface="Wingdings" panose="05000000000000000000" pitchFamily="2" charset="2"/>
              <a:buChar char="Ø"/>
            </a:pPr>
            <a:r>
              <a:rPr lang="en-GB" sz="2400" b="1" dirty="0">
                <a:solidFill>
                  <a:srgbClr val="002060"/>
                </a:solidFill>
                <a:latin typeface="Garamond" panose="02020404030301010803" pitchFamily="18" charset="0"/>
              </a:rPr>
              <a:t>Education fields</a:t>
            </a:r>
          </a:p>
          <a:p>
            <a:pPr marL="280978" indent="-280978" defTabSz="899130">
              <a:lnSpc>
                <a:spcPct val="110000"/>
              </a:lnSpc>
              <a:buFont typeface="Wingdings" panose="05000000000000000000" pitchFamily="2" charset="2"/>
              <a:buChar char="Ø"/>
            </a:pPr>
            <a:r>
              <a:rPr lang="en-GB" sz="2400" b="1" dirty="0">
                <a:solidFill>
                  <a:srgbClr val="002060"/>
                </a:solidFill>
                <a:latin typeface="Garamond" panose="02020404030301010803" pitchFamily="18" charset="0"/>
              </a:rPr>
              <a:t>Admission requirements</a:t>
            </a:r>
          </a:p>
          <a:p>
            <a:pPr marL="280978" indent="-280978" defTabSz="899130">
              <a:lnSpc>
                <a:spcPct val="110000"/>
              </a:lnSpc>
              <a:buFont typeface="Wingdings" panose="05000000000000000000" pitchFamily="2" charset="2"/>
              <a:buChar char="Ø"/>
            </a:pPr>
            <a:r>
              <a:rPr lang="en-GB" sz="2400" b="1" dirty="0">
                <a:solidFill>
                  <a:srgbClr val="002060"/>
                </a:solidFill>
                <a:latin typeface="Garamond" panose="02020404030301010803" pitchFamily="18" charset="0"/>
              </a:rPr>
              <a:t>Mutual recognition of academic activities</a:t>
            </a:r>
          </a:p>
          <a:p>
            <a:pPr marL="280978" indent="-280978" defTabSz="899130">
              <a:lnSpc>
                <a:spcPct val="110000"/>
              </a:lnSpc>
              <a:buFont typeface="Wingdings" panose="05000000000000000000" pitchFamily="2" charset="2"/>
              <a:buChar char="Ø"/>
            </a:pPr>
            <a:r>
              <a:rPr lang="en-GB" sz="2400" b="1" dirty="0">
                <a:solidFill>
                  <a:srgbClr val="002060"/>
                </a:solidFill>
                <a:latin typeface="Garamond" panose="02020404030301010803" pitchFamily="18" charset="0"/>
              </a:rPr>
              <a:t>Mutual tuition fees exemption</a:t>
            </a:r>
          </a:p>
        </p:txBody>
      </p:sp>
      <p:sp>
        <p:nvSpPr>
          <p:cNvPr id="7" name="CasellaDiTesto 6">
            <a:extLst>
              <a:ext uri="{FF2B5EF4-FFF2-40B4-BE49-F238E27FC236}">
                <a16:creationId xmlns:a16="http://schemas.microsoft.com/office/drawing/2014/main" id="{D224E69F-DB6C-4E71-9E27-6047633158F2}"/>
              </a:ext>
            </a:extLst>
          </p:cNvPr>
          <p:cNvSpPr txBox="1"/>
          <p:nvPr/>
        </p:nvSpPr>
        <p:spPr>
          <a:xfrm>
            <a:off x="1659676" y="5368070"/>
            <a:ext cx="7072218" cy="817147"/>
          </a:xfrm>
          <a:prstGeom prst="rect">
            <a:avLst/>
          </a:prstGeom>
          <a:noFill/>
        </p:spPr>
        <p:txBody>
          <a:bodyPr wrap="square" rtlCol="0">
            <a:spAutoFit/>
          </a:bodyPr>
          <a:lstStyle/>
          <a:p>
            <a:pPr defTabSz="899130"/>
            <a:r>
              <a:rPr lang="it-IT" sz="1573" b="1" i="1" dirty="0">
                <a:solidFill>
                  <a:srgbClr val="0070C0"/>
                </a:solidFill>
                <a:latin typeface="Garamond" panose="02020404030301010803" pitchFamily="18" charset="0"/>
              </a:rPr>
              <a:t>The </a:t>
            </a:r>
            <a:r>
              <a:rPr lang="it-IT" sz="1573" b="1" i="1" dirty="0" err="1">
                <a:solidFill>
                  <a:srgbClr val="0070C0"/>
                </a:solidFill>
                <a:latin typeface="Garamond" panose="02020404030301010803" pitchFamily="18" charset="0"/>
              </a:rPr>
              <a:t>templates</a:t>
            </a:r>
            <a:r>
              <a:rPr lang="it-IT" sz="1573" b="1" i="1" dirty="0">
                <a:solidFill>
                  <a:srgbClr val="0070C0"/>
                </a:solidFill>
                <a:latin typeface="Garamond" panose="02020404030301010803" pitchFamily="18" charset="0"/>
              </a:rPr>
              <a:t> of the </a:t>
            </a:r>
            <a:r>
              <a:rPr lang="it-IT" sz="1573" b="1" i="1" dirty="0" err="1">
                <a:solidFill>
                  <a:srgbClr val="0070C0"/>
                </a:solidFill>
                <a:latin typeface="Garamond" panose="02020404030301010803" pitchFamily="18" charset="0"/>
              </a:rPr>
              <a:t>agreements</a:t>
            </a:r>
            <a:r>
              <a:rPr lang="it-IT" sz="1573" b="1" i="1" dirty="0">
                <a:solidFill>
                  <a:srgbClr val="0070C0"/>
                </a:solidFill>
                <a:latin typeface="Garamond" panose="02020404030301010803" pitchFamily="18" charset="0"/>
              </a:rPr>
              <a:t> and a complete list of the </a:t>
            </a:r>
            <a:r>
              <a:rPr lang="it-IT" sz="1573" b="1" i="1" dirty="0" err="1">
                <a:solidFill>
                  <a:srgbClr val="0070C0"/>
                </a:solidFill>
                <a:latin typeface="Garamond" panose="02020404030301010803" pitchFamily="18" charset="0"/>
              </a:rPr>
              <a:t>agreements</a:t>
            </a:r>
            <a:r>
              <a:rPr lang="it-IT" sz="1573" b="1" i="1" dirty="0">
                <a:solidFill>
                  <a:srgbClr val="0070C0"/>
                </a:solidFill>
                <a:latin typeface="Garamond" panose="02020404030301010803" pitchFamily="18" charset="0"/>
              </a:rPr>
              <a:t> </a:t>
            </a:r>
            <a:r>
              <a:rPr lang="it-IT" sz="1573" b="1" i="1" dirty="0" err="1">
                <a:solidFill>
                  <a:srgbClr val="0070C0"/>
                </a:solidFill>
                <a:latin typeface="Garamond" panose="02020404030301010803" pitchFamily="18" charset="0"/>
              </a:rPr>
              <a:t>currently</a:t>
            </a:r>
            <a:r>
              <a:rPr lang="it-IT" sz="1573" b="1" i="1" dirty="0">
                <a:solidFill>
                  <a:srgbClr val="0070C0"/>
                </a:solidFill>
                <a:latin typeface="Garamond" panose="02020404030301010803" pitchFamily="18" charset="0"/>
              </a:rPr>
              <a:t> in force are </a:t>
            </a:r>
            <a:r>
              <a:rPr lang="it-IT" sz="1573" b="1" i="1" dirty="0" err="1">
                <a:solidFill>
                  <a:srgbClr val="0070C0"/>
                </a:solidFill>
                <a:latin typeface="Garamond" panose="02020404030301010803" pitchFamily="18" charset="0"/>
              </a:rPr>
              <a:t>available</a:t>
            </a:r>
            <a:r>
              <a:rPr lang="it-IT" sz="1573" b="1" i="1" dirty="0">
                <a:solidFill>
                  <a:srgbClr val="0070C0"/>
                </a:solidFill>
                <a:latin typeface="Garamond" panose="02020404030301010803" pitchFamily="18" charset="0"/>
              </a:rPr>
              <a:t> on the website:   	</a:t>
            </a:r>
            <a:r>
              <a:rPr lang="it-IT" sz="1573" b="1" i="1" dirty="0">
                <a:solidFill>
                  <a:srgbClr val="FF0000"/>
                </a:solidFill>
                <a:latin typeface="Garamond" panose="02020404030301010803" pitchFamily="18" charset="0"/>
              </a:rPr>
              <a:t>https://unige.it/internazionale/Internazionalizzazione.html</a:t>
            </a:r>
          </a:p>
        </p:txBody>
      </p:sp>
      <p:pic>
        <p:nvPicPr>
          <p:cNvPr id="8" name="Immagine 7">
            <a:extLst>
              <a:ext uri="{FF2B5EF4-FFF2-40B4-BE49-F238E27FC236}">
                <a16:creationId xmlns:a16="http://schemas.microsoft.com/office/drawing/2014/main" id="{A5835918-9F75-4DE5-A479-DF8A96F9E525}"/>
              </a:ext>
            </a:extLst>
          </p:cNvPr>
          <p:cNvPicPr>
            <a:picLocks noChangeAspect="1"/>
          </p:cNvPicPr>
          <p:nvPr/>
        </p:nvPicPr>
        <p:blipFill>
          <a:blip r:embed="rId2"/>
          <a:stretch>
            <a:fillRect/>
          </a:stretch>
        </p:blipFill>
        <p:spPr>
          <a:xfrm>
            <a:off x="152983" y="5287538"/>
            <a:ext cx="1301071" cy="1002660"/>
          </a:xfrm>
          <a:prstGeom prst="rect">
            <a:avLst/>
          </a:prstGeom>
        </p:spPr>
      </p:pic>
      <p:sp>
        <p:nvSpPr>
          <p:cNvPr id="2" name="Segnaposto piè di pagina 1">
            <a:extLst>
              <a:ext uri="{FF2B5EF4-FFF2-40B4-BE49-F238E27FC236}">
                <a16:creationId xmlns:a16="http://schemas.microsoft.com/office/drawing/2014/main" id="{D9BDA9CF-93DB-4FEF-C177-62301A70AD62}"/>
              </a:ext>
            </a:extLst>
          </p:cNvPr>
          <p:cNvSpPr>
            <a:spLocks noGrp="1"/>
          </p:cNvSpPr>
          <p:nvPr>
            <p:ph type="ftr" sz="quarter" idx="11"/>
          </p:nvPr>
        </p:nvSpPr>
        <p:spPr>
          <a:xfrm>
            <a:off x="2209800" y="6405913"/>
            <a:ext cx="3625748" cy="362116"/>
          </a:xfrm>
        </p:spPr>
        <p:txBody>
          <a:bodyPr/>
          <a:lstStyle/>
          <a:p>
            <a:pPr defTabSz="674437"/>
            <a:r>
              <a:rPr lang="en-US" dirty="0">
                <a:solidFill>
                  <a:srgbClr val="000000"/>
                </a:solidFill>
              </a:rPr>
              <a:t>«MERGE» ERASMUS+ </a:t>
            </a:r>
            <a:r>
              <a:rPr lang="en-US" dirty="0" err="1">
                <a:solidFill>
                  <a:srgbClr val="000000"/>
                </a:solidFill>
              </a:rPr>
              <a:t>CBHE</a:t>
            </a:r>
            <a:r>
              <a:rPr lang="en-US" dirty="0">
                <a:solidFill>
                  <a:srgbClr val="000000"/>
                </a:solidFill>
              </a:rPr>
              <a:t> PROJECT</a:t>
            </a:r>
            <a:endParaRPr lang="de-DE" dirty="0">
              <a:solidFill>
                <a:srgbClr val="000000"/>
              </a:solidFill>
            </a:endParaRPr>
          </a:p>
        </p:txBody>
      </p:sp>
    </p:spTree>
    <p:extLst>
      <p:ext uri="{BB962C8B-B14F-4D97-AF65-F5344CB8AC3E}">
        <p14:creationId xmlns:p14="http://schemas.microsoft.com/office/powerpoint/2010/main" val="14422823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ctrTitle"/>
          </p:nvPr>
        </p:nvSpPr>
        <p:spPr>
          <a:xfrm>
            <a:off x="533400" y="368300"/>
            <a:ext cx="7315200" cy="708098"/>
          </a:xfrm>
        </p:spPr>
        <p:txBody>
          <a:bodyPr wrap="square" lIns="70800" tIns="70800" rIns="0" bIns="70800" anchor="ctr" anchorCtr="1">
            <a:noAutofit/>
          </a:bodyPr>
          <a:lstStyle/>
          <a:p>
            <a:pPr>
              <a:lnSpc>
                <a:spcPct val="100000"/>
              </a:lnSpc>
            </a:pPr>
            <a:r>
              <a:rPr lang="de-DE" sz="3933" i="1" dirty="0">
                <a:solidFill>
                  <a:schemeClr val="accent1">
                    <a:lumMod val="50000"/>
                  </a:schemeClr>
                </a:solidFill>
                <a:effectLst>
                  <a:outerShdw blurRad="38100" dist="38100" dir="2700000" algn="tl">
                    <a:srgbClr val="000000">
                      <a:alpha val="43137"/>
                    </a:srgbClr>
                  </a:outerShdw>
                </a:effectLst>
              </a:rPr>
              <a:t>Additional UNIGE </a:t>
            </a:r>
            <a:r>
              <a:rPr lang="de-DE" sz="3933" i="1" dirty="0" err="1">
                <a:solidFill>
                  <a:schemeClr val="accent1">
                    <a:lumMod val="50000"/>
                  </a:schemeClr>
                </a:solidFill>
                <a:effectLst>
                  <a:outerShdw blurRad="38100" dist="38100" dir="2700000" algn="tl">
                    <a:srgbClr val="000000">
                      <a:alpha val="43137"/>
                    </a:srgbClr>
                  </a:outerShdw>
                </a:effectLst>
              </a:rPr>
              <a:t>actions</a:t>
            </a:r>
            <a:r>
              <a:rPr lang="de-DE" sz="3933" i="1" dirty="0">
                <a:solidFill>
                  <a:schemeClr val="accent1">
                    <a:lumMod val="50000"/>
                  </a:schemeClr>
                </a:solidFill>
                <a:effectLst>
                  <a:outerShdw blurRad="38100" dist="38100" dir="2700000" algn="tl">
                    <a:srgbClr val="000000">
                      <a:alpha val="43137"/>
                    </a:srgbClr>
                  </a:outerShdw>
                </a:effectLst>
              </a:rPr>
              <a:t> (1)</a:t>
            </a:r>
          </a:p>
        </p:txBody>
      </p:sp>
      <p:sp>
        <p:nvSpPr>
          <p:cNvPr id="3" name="Foliennummernplatzhalter 2"/>
          <p:cNvSpPr>
            <a:spLocks noGrp="1"/>
          </p:cNvSpPr>
          <p:nvPr>
            <p:ph type="sldNum" sz="quarter" idx="12"/>
          </p:nvPr>
        </p:nvSpPr>
        <p:spPr>
          <a:xfrm>
            <a:off x="6259952" y="6269722"/>
            <a:ext cx="1999707" cy="136191"/>
          </a:xfrm>
        </p:spPr>
        <p:txBody>
          <a:bodyPr/>
          <a:lstStyle/>
          <a:p>
            <a:pPr defTabSz="449565">
              <a:defRPr/>
            </a:pPr>
            <a:fld id="{610207BF-9610-4DCA-A632-B81271577532}" type="slidenum">
              <a:rPr lang="de-DE" sz="885">
                <a:solidFill>
                  <a:srgbClr val="4472C4">
                    <a:lumMod val="50000"/>
                  </a:srgbClr>
                </a:solidFill>
                <a:latin typeface="Calibri" panose="020F0502020204030204"/>
              </a:rPr>
              <a:pPr defTabSz="449565">
                <a:defRPr/>
              </a:pPr>
              <a:t>13</a:t>
            </a:fld>
            <a:endParaRPr lang="de-DE" sz="885" dirty="0">
              <a:solidFill>
                <a:srgbClr val="4472C4">
                  <a:lumMod val="50000"/>
                </a:srgbClr>
              </a:solidFill>
              <a:latin typeface="Calibri" panose="020F0502020204030204"/>
            </a:endParaRPr>
          </a:p>
        </p:txBody>
      </p:sp>
      <p:sp>
        <p:nvSpPr>
          <p:cNvPr id="4" name="CasellaDiTesto 3">
            <a:extLst>
              <a:ext uri="{FF2B5EF4-FFF2-40B4-BE49-F238E27FC236}">
                <a16:creationId xmlns:a16="http://schemas.microsoft.com/office/drawing/2014/main" id="{0CB7B54F-C384-4C13-9B26-B11D442C12D4}"/>
              </a:ext>
            </a:extLst>
          </p:cNvPr>
          <p:cNvSpPr txBox="1"/>
          <p:nvPr/>
        </p:nvSpPr>
        <p:spPr>
          <a:xfrm>
            <a:off x="817286" y="1358900"/>
            <a:ext cx="7564714" cy="5047536"/>
          </a:xfrm>
          <a:prstGeom prst="rect">
            <a:avLst/>
          </a:prstGeom>
          <a:noFill/>
        </p:spPr>
        <p:txBody>
          <a:bodyPr wrap="square" rtlCol="0">
            <a:spAutoFit/>
          </a:bodyPr>
          <a:lstStyle/>
          <a:p>
            <a:pPr algn="just" defTabSz="899130"/>
            <a:r>
              <a:rPr lang="en-GB" sz="2300" b="1" dirty="0">
                <a:solidFill>
                  <a:srgbClr val="002060"/>
                </a:solidFill>
                <a:latin typeface="Garamond" panose="02020404030301010803" pitchFamily="18" charset="0"/>
              </a:rPr>
              <a:t>Since </a:t>
            </a:r>
            <a:r>
              <a:rPr lang="en-GB" sz="2300" b="1" dirty="0" err="1">
                <a:solidFill>
                  <a:srgbClr val="002060"/>
                </a:solidFill>
                <a:latin typeface="Garamond" panose="02020404030301010803" pitchFamily="18" charset="0"/>
              </a:rPr>
              <a:t>A.Y</a:t>
            </a:r>
            <a:r>
              <a:rPr lang="en-GB" sz="2300" b="1" dirty="0">
                <a:solidFill>
                  <a:srgbClr val="002060"/>
                </a:solidFill>
                <a:latin typeface="Garamond" panose="02020404030301010803" pitchFamily="18" charset="0"/>
              </a:rPr>
              <a:t>. 2018-2019 UniGe has promoted several initiatives to increase chances to do a study experience abroad:</a:t>
            </a:r>
          </a:p>
          <a:p>
            <a:pPr algn="just" defTabSz="899130"/>
            <a:endParaRPr lang="en-GB" sz="2300" b="1" dirty="0">
              <a:solidFill>
                <a:srgbClr val="002060"/>
              </a:solidFill>
              <a:latin typeface="Garamond" panose="02020404030301010803" pitchFamily="18" charset="0"/>
            </a:endParaRPr>
          </a:p>
          <a:p>
            <a:pPr marL="337174" indent="-337174" algn="just" defTabSz="899130">
              <a:buFont typeface="Wingdings" panose="05000000000000000000" pitchFamily="2" charset="2"/>
              <a:buChar char="ü"/>
            </a:pPr>
            <a:r>
              <a:rPr lang="en-GB" sz="2300" b="1" dirty="0">
                <a:solidFill>
                  <a:srgbClr val="002060"/>
                </a:solidFill>
                <a:latin typeface="Garamond" panose="02020404030301010803" pitchFamily="18" charset="0"/>
              </a:rPr>
              <a:t>Call for study “extra Erasmus”: the students can study at one of the university partners of UniGe worldwide, in the frame of existing academic cooperation agreements.</a:t>
            </a:r>
          </a:p>
          <a:p>
            <a:pPr algn="just" defTabSz="899130"/>
            <a:r>
              <a:rPr lang="en-GB" sz="2300" b="1" dirty="0">
                <a:solidFill>
                  <a:srgbClr val="002060"/>
                </a:solidFill>
                <a:latin typeface="Garamond" panose="02020404030301010803" pitchFamily="18" charset="0"/>
              </a:rPr>
              <a:t> </a:t>
            </a:r>
          </a:p>
          <a:p>
            <a:pPr marL="337174" indent="-337174" algn="just" defTabSz="899130">
              <a:buFont typeface="Wingdings" panose="05000000000000000000" pitchFamily="2" charset="2"/>
              <a:buChar char="ü"/>
            </a:pPr>
            <a:r>
              <a:rPr lang="en-GB" sz="2300" b="1" dirty="0">
                <a:solidFill>
                  <a:srgbClr val="002060"/>
                </a:solidFill>
                <a:latin typeface="Garamond" panose="02020404030301010803" pitchFamily="18" charset="0"/>
              </a:rPr>
              <a:t>Call for research thesis: the students can develop their research thesis (both bachelor and master level) at one of the partner of UNIGE (universities, research institutions and companies) in an extra EU Country.</a:t>
            </a:r>
          </a:p>
          <a:p>
            <a:pPr marL="337174" indent="-337174" algn="just" defTabSz="899130">
              <a:buFont typeface="Wingdings" panose="05000000000000000000" pitchFamily="2" charset="2"/>
              <a:buChar char="ü"/>
            </a:pPr>
            <a:endParaRPr lang="en-GB" sz="2300" b="1" dirty="0">
              <a:solidFill>
                <a:srgbClr val="002060"/>
              </a:solidFill>
              <a:latin typeface="Garamond" panose="02020404030301010803" pitchFamily="18" charset="0"/>
            </a:endParaRPr>
          </a:p>
          <a:p>
            <a:pPr algn="just" defTabSz="899130"/>
            <a:r>
              <a:rPr lang="en-GB" sz="2300" b="1" dirty="0">
                <a:solidFill>
                  <a:srgbClr val="002060"/>
                </a:solidFill>
                <a:latin typeface="Garamond" panose="02020404030301010803" pitchFamily="18" charset="0"/>
              </a:rPr>
              <a:t>The mobility period is funded by University and Ministerial sources.</a:t>
            </a:r>
          </a:p>
        </p:txBody>
      </p:sp>
      <p:sp>
        <p:nvSpPr>
          <p:cNvPr id="2" name="Segnaposto piè di pagina 1">
            <a:extLst>
              <a:ext uri="{FF2B5EF4-FFF2-40B4-BE49-F238E27FC236}">
                <a16:creationId xmlns:a16="http://schemas.microsoft.com/office/drawing/2014/main" id="{BB70D5DD-CA19-CA3A-558C-EFEE4B166FC7}"/>
              </a:ext>
            </a:extLst>
          </p:cNvPr>
          <p:cNvSpPr>
            <a:spLocks noGrp="1"/>
          </p:cNvSpPr>
          <p:nvPr>
            <p:ph type="ftr" sz="quarter" idx="11"/>
          </p:nvPr>
        </p:nvSpPr>
        <p:spPr>
          <a:xfrm>
            <a:off x="3006192" y="6330784"/>
            <a:ext cx="3851808" cy="358154"/>
          </a:xfrm>
        </p:spPr>
        <p:txBody>
          <a:bodyPr/>
          <a:lstStyle/>
          <a:p>
            <a:pPr defTabSz="674437"/>
            <a:r>
              <a:rPr lang="en-US" dirty="0">
                <a:solidFill>
                  <a:srgbClr val="000000"/>
                </a:solidFill>
              </a:rPr>
              <a:t>«MERGE» ERASMUS+ </a:t>
            </a:r>
            <a:r>
              <a:rPr lang="en-US" dirty="0" err="1">
                <a:solidFill>
                  <a:srgbClr val="000000"/>
                </a:solidFill>
              </a:rPr>
              <a:t>CBHE</a:t>
            </a:r>
            <a:r>
              <a:rPr lang="en-US" dirty="0">
                <a:solidFill>
                  <a:srgbClr val="000000"/>
                </a:solidFill>
              </a:rPr>
              <a:t> PROJECT</a:t>
            </a:r>
            <a:endParaRPr lang="de-DE" dirty="0">
              <a:solidFill>
                <a:srgbClr val="000000"/>
              </a:solidFill>
            </a:endParaRPr>
          </a:p>
        </p:txBody>
      </p:sp>
    </p:spTree>
    <p:extLst>
      <p:ext uri="{BB962C8B-B14F-4D97-AF65-F5344CB8AC3E}">
        <p14:creationId xmlns:p14="http://schemas.microsoft.com/office/powerpoint/2010/main" val="3599979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ctrTitle"/>
          </p:nvPr>
        </p:nvSpPr>
        <p:spPr>
          <a:xfrm>
            <a:off x="609600" y="336411"/>
            <a:ext cx="4580341" cy="708098"/>
          </a:xfrm>
        </p:spPr>
        <p:txBody>
          <a:bodyPr wrap="square" lIns="70800" tIns="70800" rIns="0" bIns="70800" anchor="ctr" anchorCtr="1">
            <a:noAutofit/>
          </a:bodyPr>
          <a:lstStyle/>
          <a:p>
            <a:pPr>
              <a:lnSpc>
                <a:spcPct val="100000"/>
              </a:lnSpc>
            </a:pPr>
            <a:r>
              <a:rPr lang="de-DE" sz="3933" i="1" dirty="0">
                <a:solidFill>
                  <a:schemeClr val="accent1">
                    <a:lumMod val="50000"/>
                  </a:schemeClr>
                </a:solidFill>
                <a:effectLst>
                  <a:outerShdw blurRad="38100" dist="38100" dir="2700000" algn="tl">
                    <a:srgbClr val="000000">
                      <a:alpha val="43137"/>
                    </a:srgbClr>
                  </a:outerShdw>
                </a:effectLst>
              </a:rPr>
              <a:t>UNIGE </a:t>
            </a:r>
            <a:r>
              <a:rPr lang="de-DE" sz="3933" i="1" dirty="0" err="1">
                <a:solidFill>
                  <a:schemeClr val="accent1">
                    <a:lumMod val="50000"/>
                  </a:schemeClr>
                </a:solidFill>
                <a:effectLst>
                  <a:outerShdw blurRad="38100" dist="38100" dir="2700000" algn="tl">
                    <a:srgbClr val="000000">
                      <a:alpha val="43137"/>
                    </a:srgbClr>
                  </a:outerShdw>
                </a:effectLst>
              </a:rPr>
              <a:t>actions</a:t>
            </a:r>
            <a:r>
              <a:rPr lang="de-DE" sz="3933" i="1" dirty="0">
                <a:solidFill>
                  <a:schemeClr val="accent1">
                    <a:lumMod val="50000"/>
                  </a:schemeClr>
                </a:solidFill>
                <a:effectLst>
                  <a:outerShdw blurRad="38100" dist="38100" dir="2700000" algn="tl">
                    <a:srgbClr val="000000">
                      <a:alpha val="43137"/>
                    </a:srgbClr>
                  </a:outerShdw>
                </a:effectLst>
              </a:rPr>
              <a:t> (2)</a:t>
            </a:r>
          </a:p>
        </p:txBody>
      </p:sp>
      <p:sp>
        <p:nvSpPr>
          <p:cNvPr id="3" name="Foliennummernplatzhalter 2"/>
          <p:cNvSpPr>
            <a:spLocks noGrp="1"/>
          </p:cNvSpPr>
          <p:nvPr>
            <p:ph type="sldNum" sz="quarter" idx="12"/>
          </p:nvPr>
        </p:nvSpPr>
        <p:spPr>
          <a:xfrm>
            <a:off x="6259952" y="6269722"/>
            <a:ext cx="1999707" cy="136191"/>
          </a:xfrm>
        </p:spPr>
        <p:txBody>
          <a:bodyPr/>
          <a:lstStyle/>
          <a:p>
            <a:pPr defTabSz="449565">
              <a:defRPr/>
            </a:pPr>
            <a:fld id="{610207BF-9610-4DCA-A632-B81271577532}" type="slidenum">
              <a:rPr lang="de-DE" sz="885">
                <a:solidFill>
                  <a:srgbClr val="4472C4">
                    <a:lumMod val="50000"/>
                  </a:srgbClr>
                </a:solidFill>
                <a:latin typeface="Calibri" panose="020F0502020204030204"/>
              </a:rPr>
              <a:pPr defTabSz="449565">
                <a:defRPr/>
              </a:pPr>
              <a:t>14</a:t>
            </a:fld>
            <a:endParaRPr lang="de-DE" sz="885" dirty="0">
              <a:solidFill>
                <a:srgbClr val="4472C4">
                  <a:lumMod val="50000"/>
                </a:srgbClr>
              </a:solidFill>
              <a:latin typeface="Calibri" panose="020F0502020204030204"/>
            </a:endParaRPr>
          </a:p>
        </p:txBody>
      </p:sp>
      <p:sp>
        <p:nvSpPr>
          <p:cNvPr id="4" name="CasellaDiTesto 3">
            <a:extLst>
              <a:ext uri="{FF2B5EF4-FFF2-40B4-BE49-F238E27FC236}">
                <a16:creationId xmlns:a16="http://schemas.microsoft.com/office/drawing/2014/main" id="{D4B8ABDD-4BD8-41FE-A1DC-533FD073C0BA}"/>
              </a:ext>
            </a:extLst>
          </p:cNvPr>
          <p:cNvSpPr txBox="1"/>
          <p:nvPr/>
        </p:nvSpPr>
        <p:spPr>
          <a:xfrm>
            <a:off x="746061" y="1282700"/>
            <a:ext cx="7559739" cy="1906675"/>
          </a:xfrm>
          <a:prstGeom prst="rect">
            <a:avLst/>
          </a:prstGeom>
          <a:noFill/>
        </p:spPr>
        <p:txBody>
          <a:bodyPr wrap="square" rtlCol="0">
            <a:spAutoFit/>
          </a:bodyPr>
          <a:lstStyle/>
          <a:p>
            <a:pPr algn="just" defTabSz="899130"/>
            <a:r>
              <a:rPr lang="en-GB" sz="1967" b="1" dirty="0">
                <a:solidFill>
                  <a:srgbClr val="002060"/>
                </a:solidFill>
                <a:latin typeface="Garamond" panose="02020404030301010803" pitchFamily="18" charset="0"/>
              </a:rPr>
              <a:t>An increasing number of courses and subjects are taught in English in order to give an added value to the catalogue offered to </a:t>
            </a:r>
            <a:r>
              <a:rPr lang="en-GB" sz="1967" b="1" dirty="0" err="1">
                <a:solidFill>
                  <a:srgbClr val="002060"/>
                </a:solidFill>
                <a:latin typeface="Garamond" panose="02020404030301010803" pitchFamily="18" charset="0"/>
              </a:rPr>
              <a:t>Unige</a:t>
            </a:r>
            <a:r>
              <a:rPr lang="en-GB" sz="1967" b="1" dirty="0">
                <a:solidFill>
                  <a:srgbClr val="002060"/>
                </a:solidFill>
                <a:latin typeface="Garamond" panose="02020404030301010803" pitchFamily="18" charset="0"/>
              </a:rPr>
              <a:t> students but also to attract international students:</a:t>
            </a:r>
          </a:p>
          <a:p>
            <a:pPr algn="just" defTabSz="899130"/>
            <a:endParaRPr lang="en-GB" sz="1967" b="1" dirty="0">
              <a:solidFill>
                <a:srgbClr val="002060"/>
              </a:solidFill>
              <a:latin typeface="Garamond" panose="02020404030301010803" pitchFamily="18" charset="0"/>
            </a:endParaRPr>
          </a:p>
          <a:p>
            <a:pPr algn="just" defTabSz="899130"/>
            <a:r>
              <a:rPr lang="en-GB" sz="1967" b="1" i="1" dirty="0">
                <a:solidFill>
                  <a:srgbClr val="FF0000"/>
                </a:solidFill>
                <a:latin typeface="Garamond" panose="02020404030301010803" pitchFamily="18" charset="0"/>
              </a:rPr>
              <a:t>https://unige.it/sites/contenuti.unige.it/files/imported/relint/documents/Coursesandsubjectsentirelytaughtinforeignlanguages_2.pdf</a:t>
            </a:r>
          </a:p>
        </p:txBody>
      </p:sp>
      <p:pic>
        <p:nvPicPr>
          <p:cNvPr id="5" name="Immagine 4" descr="Immagine che contiene testo&#10;&#10;Descrizione generata automaticamente">
            <a:extLst>
              <a:ext uri="{FF2B5EF4-FFF2-40B4-BE49-F238E27FC236}">
                <a16:creationId xmlns:a16="http://schemas.microsoft.com/office/drawing/2014/main" id="{6592AACC-8111-458E-DD3C-8CC28703AA8D}"/>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914400" y="3189375"/>
            <a:ext cx="7154829" cy="3427325"/>
          </a:xfrm>
          <a:prstGeom prst="rect">
            <a:avLst/>
          </a:prstGeom>
        </p:spPr>
      </p:pic>
      <p:sp>
        <p:nvSpPr>
          <p:cNvPr id="7" name="Segnaposto piè di pagina 6">
            <a:extLst>
              <a:ext uri="{FF2B5EF4-FFF2-40B4-BE49-F238E27FC236}">
                <a16:creationId xmlns:a16="http://schemas.microsoft.com/office/drawing/2014/main" id="{8B4FC292-0071-108D-84DE-95005DE0C300}"/>
              </a:ext>
            </a:extLst>
          </p:cNvPr>
          <p:cNvSpPr>
            <a:spLocks noGrp="1"/>
          </p:cNvSpPr>
          <p:nvPr>
            <p:ph type="ftr" sz="quarter" idx="11"/>
          </p:nvPr>
        </p:nvSpPr>
        <p:spPr>
          <a:xfrm>
            <a:off x="2667000" y="6330784"/>
            <a:ext cx="3886200" cy="362116"/>
          </a:xfrm>
        </p:spPr>
        <p:txBody>
          <a:bodyPr/>
          <a:lstStyle/>
          <a:p>
            <a:pPr defTabSz="674437"/>
            <a:r>
              <a:rPr lang="en-US" dirty="0">
                <a:solidFill>
                  <a:srgbClr val="000000"/>
                </a:solidFill>
              </a:rPr>
              <a:t>«MERGE» ERASMUS+ </a:t>
            </a:r>
            <a:r>
              <a:rPr lang="en-US" dirty="0" err="1">
                <a:solidFill>
                  <a:srgbClr val="000000"/>
                </a:solidFill>
              </a:rPr>
              <a:t>CBHE</a:t>
            </a:r>
            <a:r>
              <a:rPr lang="en-US" dirty="0">
                <a:solidFill>
                  <a:srgbClr val="000000"/>
                </a:solidFill>
              </a:rPr>
              <a:t> PROJECT</a:t>
            </a:r>
            <a:endParaRPr lang="de-DE" dirty="0">
              <a:solidFill>
                <a:srgbClr val="000000"/>
              </a:solidFill>
            </a:endParaRPr>
          </a:p>
        </p:txBody>
      </p:sp>
    </p:spTree>
    <p:extLst>
      <p:ext uri="{BB962C8B-B14F-4D97-AF65-F5344CB8AC3E}">
        <p14:creationId xmlns:p14="http://schemas.microsoft.com/office/powerpoint/2010/main" val="6183445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ctrTitle"/>
          </p:nvPr>
        </p:nvSpPr>
        <p:spPr>
          <a:xfrm>
            <a:off x="1521787" y="444500"/>
            <a:ext cx="5641013" cy="708098"/>
          </a:xfrm>
        </p:spPr>
        <p:txBody>
          <a:bodyPr wrap="square" lIns="70800" tIns="70800" rIns="0" bIns="70800" anchor="ctr" anchorCtr="1">
            <a:noAutofit/>
          </a:bodyPr>
          <a:lstStyle/>
          <a:p>
            <a:pPr>
              <a:lnSpc>
                <a:spcPct val="100000"/>
              </a:lnSpc>
            </a:pPr>
            <a:r>
              <a:rPr lang="de-DE" sz="3933" i="1" dirty="0">
                <a:solidFill>
                  <a:schemeClr val="accent1">
                    <a:lumMod val="50000"/>
                  </a:schemeClr>
                </a:solidFill>
                <a:effectLst>
                  <a:outerShdw blurRad="38100" dist="38100" dir="2700000" algn="tl">
                    <a:srgbClr val="000000">
                      <a:alpha val="43137"/>
                    </a:srgbClr>
                  </a:outerShdw>
                </a:effectLst>
              </a:rPr>
              <a:t>Welcome </a:t>
            </a:r>
            <a:r>
              <a:rPr lang="de-DE" sz="3933" i="1" dirty="0" err="1">
                <a:solidFill>
                  <a:schemeClr val="accent1">
                    <a:lumMod val="50000"/>
                  </a:schemeClr>
                </a:solidFill>
                <a:effectLst>
                  <a:outerShdw blurRad="38100" dist="38100" dir="2700000" algn="tl">
                    <a:srgbClr val="000000">
                      <a:alpha val="43137"/>
                    </a:srgbClr>
                  </a:outerShdw>
                </a:effectLst>
              </a:rPr>
              <a:t>facilities</a:t>
            </a:r>
            <a:r>
              <a:rPr lang="de-DE" sz="3933" i="1" dirty="0">
                <a:solidFill>
                  <a:schemeClr val="accent1">
                    <a:lumMod val="50000"/>
                  </a:schemeClr>
                </a:solidFill>
                <a:effectLst>
                  <a:outerShdw blurRad="38100" dist="38100" dir="2700000" algn="tl">
                    <a:srgbClr val="000000">
                      <a:alpha val="43137"/>
                    </a:srgbClr>
                  </a:outerShdw>
                </a:effectLst>
              </a:rPr>
              <a:t> (1)</a:t>
            </a:r>
          </a:p>
        </p:txBody>
      </p:sp>
      <p:sp>
        <p:nvSpPr>
          <p:cNvPr id="3" name="Foliennummernplatzhalter 2"/>
          <p:cNvSpPr>
            <a:spLocks noGrp="1"/>
          </p:cNvSpPr>
          <p:nvPr>
            <p:ph type="sldNum" sz="quarter" idx="12"/>
          </p:nvPr>
        </p:nvSpPr>
        <p:spPr>
          <a:xfrm>
            <a:off x="6259952" y="6269722"/>
            <a:ext cx="1999707" cy="136191"/>
          </a:xfrm>
        </p:spPr>
        <p:txBody>
          <a:bodyPr/>
          <a:lstStyle/>
          <a:p>
            <a:pPr defTabSz="449565">
              <a:defRPr/>
            </a:pPr>
            <a:fld id="{610207BF-9610-4DCA-A632-B81271577532}" type="slidenum">
              <a:rPr lang="de-DE" sz="885">
                <a:solidFill>
                  <a:srgbClr val="4472C4">
                    <a:lumMod val="50000"/>
                  </a:srgbClr>
                </a:solidFill>
                <a:latin typeface="Calibri" panose="020F0502020204030204"/>
              </a:rPr>
              <a:pPr defTabSz="449565">
                <a:defRPr/>
              </a:pPr>
              <a:t>15</a:t>
            </a:fld>
            <a:endParaRPr lang="de-DE" sz="885" dirty="0">
              <a:solidFill>
                <a:srgbClr val="4472C4">
                  <a:lumMod val="50000"/>
                </a:srgbClr>
              </a:solidFill>
              <a:latin typeface="Calibri" panose="020F0502020204030204"/>
            </a:endParaRPr>
          </a:p>
        </p:txBody>
      </p:sp>
      <p:pic>
        <p:nvPicPr>
          <p:cNvPr id="4" name="Immagine 3">
            <a:extLst>
              <a:ext uri="{FF2B5EF4-FFF2-40B4-BE49-F238E27FC236}">
                <a16:creationId xmlns:a16="http://schemas.microsoft.com/office/drawing/2014/main" id="{BF1E1ED2-C9ED-4B2C-80F5-45CA92D07B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3689" y="444501"/>
            <a:ext cx="695593" cy="695593"/>
          </a:xfrm>
          <a:prstGeom prst="rect">
            <a:avLst/>
          </a:prstGeom>
        </p:spPr>
      </p:pic>
      <p:sp>
        <p:nvSpPr>
          <p:cNvPr id="5" name="CasellaDiTesto 4">
            <a:extLst>
              <a:ext uri="{FF2B5EF4-FFF2-40B4-BE49-F238E27FC236}">
                <a16:creationId xmlns:a16="http://schemas.microsoft.com/office/drawing/2014/main" id="{DA1E15C9-A292-4FEF-815B-BF58634246AC}"/>
              </a:ext>
            </a:extLst>
          </p:cNvPr>
          <p:cNvSpPr txBox="1"/>
          <p:nvPr/>
        </p:nvSpPr>
        <p:spPr>
          <a:xfrm>
            <a:off x="813689" y="1739900"/>
            <a:ext cx="7559740" cy="4827027"/>
          </a:xfrm>
          <a:prstGeom prst="rect">
            <a:avLst/>
          </a:prstGeom>
          <a:noFill/>
        </p:spPr>
        <p:txBody>
          <a:bodyPr wrap="square" rtlCol="0">
            <a:spAutoFit/>
          </a:bodyPr>
          <a:lstStyle/>
          <a:p>
            <a:pPr algn="just" defTabSz="899130">
              <a:lnSpc>
                <a:spcPct val="120000"/>
              </a:lnSpc>
            </a:pPr>
            <a:r>
              <a:rPr lang="en-GB" sz="2400" b="1" dirty="0">
                <a:solidFill>
                  <a:srgbClr val="002060"/>
                </a:solidFill>
                <a:latin typeface="Garamond" panose="02020404030301010803" pitchFamily="18" charset="0"/>
              </a:rPr>
              <a:t>The International Students Office gives support for:</a:t>
            </a:r>
          </a:p>
          <a:p>
            <a:pPr defTabSz="899130">
              <a:lnSpc>
                <a:spcPct val="120000"/>
              </a:lnSpc>
            </a:pPr>
            <a:endParaRPr lang="it-IT" sz="2400" b="1" dirty="0">
              <a:solidFill>
                <a:srgbClr val="002060"/>
              </a:solidFill>
              <a:latin typeface="Garamond" panose="02020404030301010803" pitchFamily="18" charset="0"/>
            </a:endParaRPr>
          </a:p>
          <a:p>
            <a:pPr marL="337174" indent="-337174" defTabSz="899130">
              <a:lnSpc>
                <a:spcPct val="120000"/>
              </a:lnSpc>
              <a:buFont typeface="Wingdings" panose="05000000000000000000" pitchFamily="2" charset="2"/>
              <a:buChar char="Ø"/>
            </a:pPr>
            <a:r>
              <a:rPr lang="it-IT" sz="2400" b="1" dirty="0">
                <a:solidFill>
                  <a:srgbClr val="002060"/>
                </a:solidFill>
                <a:latin typeface="Garamond" panose="02020404030301010803" pitchFamily="18" charset="0"/>
              </a:rPr>
              <a:t>Visa </a:t>
            </a:r>
            <a:r>
              <a:rPr lang="it-IT" sz="2400" b="1" dirty="0" err="1">
                <a:solidFill>
                  <a:srgbClr val="002060"/>
                </a:solidFill>
                <a:latin typeface="Garamond" panose="02020404030301010803" pitchFamily="18" charset="0"/>
              </a:rPr>
              <a:t>issues</a:t>
            </a:r>
            <a:endParaRPr lang="it-IT" sz="2400" b="1" dirty="0">
              <a:solidFill>
                <a:srgbClr val="002060"/>
              </a:solidFill>
              <a:latin typeface="Garamond" panose="02020404030301010803" pitchFamily="18" charset="0"/>
            </a:endParaRPr>
          </a:p>
          <a:p>
            <a:pPr marL="337174" indent="-337174" defTabSz="899130">
              <a:lnSpc>
                <a:spcPct val="120000"/>
              </a:lnSpc>
              <a:buFont typeface="Wingdings" panose="05000000000000000000" pitchFamily="2" charset="2"/>
              <a:buChar char="Ø"/>
            </a:pPr>
            <a:r>
              <a:rPr lang="it-IT" sz="2400" b="1" dirty="0" err="1">
                <a:solidFill>
                  <a:srgbClr val="002060"/>
                </a:solidFill>
                <a:latin typeface="Garamond" panose="02020404030301010803" pitchFamily="18" charset="0"/>
              </a:rPr>
              <a:t>Procedures</a:t>
            </a:r>
            <a:r>
              <a:rPr lang="it-IT" sz="2400" b="1" dirty="0">
                <a:solidFill>
                  <a:srgbClr val="002060"/>
                </a:solidFill>
                <a:latin typeface="Garamond" panose="02020404030301010803" pitchFamily="18" charset="0"/>
              </a:rPr>
              <a:t> for release and </a:t>
            </a:r>
            <a:r>
              <a:rPr lang="it-IT" sz="2400" b="1" dirty="0" err="1">
                <a:solidFill>
                  <a:srgbClr val="002060"/>
                </a:solidFill>
                <a:latin typeface="Garamond" panose="02020404030301010803" pitchFamily="18" charset="0"/>
              </a:rPr>
              <a:t>renewal</a:t>
            </a:r>
            <a:r>
              <a:rPr lang="it-IT" sz="2400" b="1" dirty="0">
                <a:solidFill>
                  <a:srgbClr val="002060"/>
                </a:solidFill>
                <a:latin typeface="Garamond" panose="02020404030301010803" pitchFamily="18" charset="0"/>
              </a:rPr>
              <a:t> of </a:t>
            </a:r>
            <a:r>
              <a:rPr lang="it-IT" sz="2400" b="1" dirty="0" err="1">
                <a:solidFill>
                  <a:srgbClr val="002060"/>
                </a:solidFill>
                <a:latin typeface="Garamond" panose="02020404030301010803" pitchFamily="18" charset="0"/>
              </a:rPr>
              <a:t>permit</a:t>
            </a:r>
            <a:r>
              <a:rPr lang="it-IT" sz="2400" b="1" dirty="0">
                <a:solidFill>
                  <a:srgbClr val="002060"/>
                </a:solidFill>
                <a:latin typeface="Garamond" panose="02020404030301010803" pitchFamily="18" charset="0"/>
              </a:rPr>
              <a:t> of stay in front of Police Department (</a:t>
            </a:r>
            <a:r>
              <a:rPr lang="it-IT" sz="2400" b="1" dirty="0" err="1">
                <a:solidFill>
                  <a:srgbClr val="002060"/>
                </a:solidFill>
                <a:latin typeface="Garamond" panose="02020404030301010803" pitchFamily="18" charset="0"/>
              </a:rPr>
              <a:t>requested</a:t>
            </a:r>
            <a:r>
              <a:rPr lang="it-IT" sz="2400" b="1" dirty="0">
                <a:solidFill>
                  <a:srgbClr val="002060"/>
                </a:solidFill>
                <a:latin typeface="Garamond" panose="02020404030301010803" pitchFamily="18" charset="0"/>
              </a:rPr>
              <a:t> </a:t>
            </a:r>
            <a:r>
              <a:rPr lang="it-IT" sz="2400" b="1" dirty="0" err="1">
                <a:solidFill>
                  <a:srgbClr val="002060"/>
                </a:solidFill>
                <a:latin typeface="Garamond" panose="02020404030301010803" pitchFamily="18" charset="0"/>
              </a:rPr>
              <a:t>documents</a:t>
            </a:r>
            <a:r>
              <a:rPr lang="it-IT" sz="2400" b="1" dirty="0">
                <a:solidFill>
                  <a:srgbClr val="002060"/>
                </a:solidFill>
                <a:latin typeface="Garamond" panose="02020404030301010803" pitchFamily="18" charset="0"/>
              </a:rPr>
              <a:t> and support in </a:t>
            </a:r>
            <a:r>
              <a:rPr lang="it-IT" sz="2400" b="1" dirty="0" err="1">
                <a:solidFill>
                  <a:srgbClr val="002060"/>
                </a:solidFill>
                <a:latin typeface="Garamond" panose="02020404030301010803" pitchFamily="18" charset="0"/>
              </a:rPr>
              <a:t>presentation</a:t>
            </a:r>
            <a:r>
              <a:rPr lang="it-IT" sz="2400" b="1" dirty="0">
                <a:solidFill>
                  <a:srgbClr val="002060"/>
                </a:solidFill>
                <a:latin typeface="Garamond" panose="02020404030301010803" pitchFamily="18" charset="0"/>
              </a:rPr>
              <a:t> of the </a:t>
            </a:r>
            <a:r>
              <a:rPr lang="it-IT" sz="2400" b="1" dirty="0" err="1">
                <a:solidFill>
                  <a:srgbClr val="002060"/>
                </a:solidFill>
                <a:latin typeface="Garamond" panose="02020404030301010803" pitchFamily="18" charset="0"/>
              </a:rPr>
              <a:t>application</a:t>
            </a:r>
            <a:r>
              <a:rPr lang="it-IT" sz="2400" b="1" dirty="0">
                <a:solidFill>
                  <a:srgbClr val="002060"/>
                </a:solidFill>
                <a:latin typeface="Garamond" panose="02020404030301010803" pitchFamily="18" charset="0"/>
              </a:rPr>
              <a:t> </a:t>
            </a:r>
            <a:r>
              <a:rPr lang="it-IT" sz="2400" b="1" dirty="0" err="1">
                <a:solidFill>
                  <a:srgbClr val="002060"/>
                </a:solidFill>
                <a:latin typeface="Garamond" panose="02020404030301010803" pitchFamily="18" charset="0"/>
              </a:rPr>
              <a:t>form</a:t>
            </a:r>
            <a:r>
              <a:rPr lang="it-IT" sz="2400" b="1" dirty="0">
                <a:solidFill>
                  <a:srgbClr val="002060"/>
                </a:solidFill>
                <a:latin typeface="Garamond" panose="02020404030301010803" pitchFamily="18" charset="0"/>
              </a:rPr>
              <a:t>)</a:t>
            </a:r>
          </a:p>
          <a:p>
            <a:pPr marL="337174" indent="-337174" defTabSz="899130">
              <a:lnSpc>
                <a:spcPct val="120000"/>
              </a:lnSpc>
              <a:buFont typeface="Wingdings" panose="05000000000000000000" pitchFamily="2" charset="2"/>
              <a:buChar char="Ø"/>
            </a:pPr>
            <a:r>
              <a:rPr lang="it-IT" sz="2400" b="1" dirty="0" err="1">
                <a:solidFill>
                  <a:srgbClr val="002060"/>
                </a:solidFill>
                <a:latin typeface="Garamond" panose="02020404030301010803" pitchFamily="18" charset="0"/>
              </a:rPr>
              <a:t>Accomodation</a:t>
            </a:r>
            <a:r>
              <a:rPr lang="it-IT" sz="2400" b="1" dirty="0">
                <a:solidFill>
                  <a:srgbClr val="002060"/>
                </a:solidFill>
                <a:latin typeface="Garamond" panose="02020404030301010803" pitchFamily="18" charset="0"/>
              </a:rPr>
              <a:t> </a:t>
            </a:r>
            <a:r>
              <a:rPr lang="it-IT" sz="2400" b="1" dirty="0" err="1">
                <a:solidFill>
                  <a:srgbClr val="002060"/>
                </a:solidFill>
                <a:latin typeface="Garamond" panose="02020404030301010803" pitchFamily="18" charset="0"/>
              </a:rPr>
              <a:t>research</a:t>
            </a:r>
            <a:r>
              <a:rPr lang="it-IT" sz="2400" b="1" dirty="0">
                <a:solidFill>
                  <a:srgbClr val="002060"/>
                </a:solidFill>
                <a:latin typeface="Garamond" panose="02020404030301010803" pitchFamily="18" charset="0"/>
              </a:rPr>
              <a:t> (e.g.: in private </a:t>
            </a:r>
            <a:r>
              <a:rPr lang="it-IT" sz="2400" b="1" dirty="0" err="1">
                <a:solidFill>
                  <a:srgbClr val="002060"/>
                </a:solidFill>
                <a:latin typeface="Garamond" panose="02020404030301010803" pitchFamily="18" charset="0"/>
              </a:rPr>
              <a:t>flats</a:t>
            </a:r>
            <a:r>
              <a:rPr lang="it-IT" sz="2400" b="1" dirty="0">
                <a:solidFill>
                  <a:srgbClr val="002060"/>
                </a:solidFill>
                <a:latin typeface="Garamond" panose="02020404030301010803" pitchFamily="18" charset="0"/>
              </a:rPr>
              <a:t> </a:t>
            </a:r>
            <a:r>
              <a:rPr lang="it-IT" sz="2400" b="1" dirty="0" err="1">
                <a:solidFill>
                  <a:srgbClr val="002060"/>
                </a:solidFill>
                <a:latin typeface="Garamond" panose="02020404030301010803" pitchFamily="18" charset="0"/>
              </a:rPr>
              <a:t>shared</a:t>
            </a:r>
            <a:r>
              <a:rPr lang="it-IT" sz="2400" b="1" dirty="0">
                <a:solidFill>
                  <a:srgbClr val="002060"/>
                </a:solidFill>
                <a:latin typeface="Garamond" panose="02020404030301010803" pitchFamily="18" charset="0"/>
              </a:rPr>
              <a:t> with </a:t>
            </a:r>
            <a:r>
              <a:rPr lang="it-IT" sz="2400" b="1" dirty="0" err="1">
                <a:solidFill>
                  <a:srgbClr val="002060"/>
                </a:solidFill>
                <a:latin typeface="Garamond" panose="02020404030301010803" pitchFamily="18" charset="0"/>
              </a:rPr>
              <a:t>other</a:t>
            </a:r>
            <a:r>
              <a:rPr lang="it-IT" sz="2400" b="1" dirty="0">
                <a:solidFill>
                  <a:srgbClr val="002060"/>
                </a:solidFill>
                <a:latin typeface="Garamond" panose="02020404030301010803" pitchFamily="18" charset="0"/>
              </a:rPr>
              <a:t> </a:t>
            </a:r>
            <a:r>
              <a:rPr lang="it-IT" sz="2400" b="1" dirty="0" err="1">
                <a:solidFill>
                  <a:srgbClr val="002060"/>
                </a:solidFill>
                <a:latin typeface="Garamond" panose="02020404030301010803" pitchFamily="18" charset="0"/>
              </a:rPr>
              <a:t>students</a:t>
            </a:r>
            <a:r>
              <a:rPr lang="it-IT" sz="2400" b="1" dirty="0">
                <a:solidFill>
                  <a:srgbClr val="002060"/>
                </a:solidFill>
                <a:latin typeface="Garamond" panose="02020404030301010803" pitchFamily="18" charset="0"/>
              </a:rPr>
              <a:t>)</a:t>
            </a:r>
          </a:p>
          <a:p>
            <a:pPr marL="337174" indent="-337174" defTabSz="899130">
              <a:lnSpc>
                <a:spcPct val="120000"/>
              </a:lnSpc>
              <a:buFont typeface="Wingdings" panose="05000000000000000000" pitchFamily="2" charset="2"/>
              <a:buChar char="Ø"/>
            </a:pPr>
            <a:r>
              <a:rPr lang="it-IT" sz="2400" b="1" dirty="0">
                <a:solidFill>
                  <a:srgbClr val="002060"/>
                </a:solidFill>
                <a:latin typeface="Garamond" panose="02020404030301010803" pitchFamily="18" charset="0"/>
              </a:rPr>
              <a:t>Fiscal code (</a:t>
            </a:r>
            <a:r>
              <a:rPr lang="it-IT" sz="2400" b="1" dirty="0" err="1">
                <a:solidFill>
                  <a:srgbClr val="002060"/>
                </a:solidFill>
                <a:latin typeface="Garamond" panose="02020404030301010803" pitchFamily="18" charset="0"/>
              </a:rPr>
              <a:t>tax</a:t>
            </a:r>
            <a:r>
              <a:rPr lang="it-IT" sz="2400" b="1" dirty="0">
                <a:solidFill>
                  <a:srgbClr val="002060"/>
                </a:solidFill>
                <a:latin typeface="Garamond" panose="02020404030301010803" pitchFamily="18" charset="0"/>
              </a:rPr>
              <a:t> </a:t>
            </a:r>
            <a:r>
              <a:rPr lang="it-IT" sz="2400" b="1" dirty="0" err="1">
                <a:solidFill>
                  <a:srgbClr val="002060"/>
                </a:solidFill>
                <a:latin typeface="Garamond" panose="02020404030301010803" pitchFamily="18" charset="0"/>
              </a:rPr>
              <a:t>number</a:t>
            </a:r>
            <a:r>
              <a:rPr lang="it-IT" sz="2400" b="1" dirty="0">
                <a:solidFill>
                  <a:srgbClr val="002060"/>
                </a:solidFill>
                <a:latin typeface="Garamond" panose="02020404030301010803" pitchFamily="18" charset="0"/>
              </a:rPr>
              <a:t>) </a:t>
            </a:r>
            <a:r>
              <a:rPr lang="it-IT" sz="2400" b="1" dirty="0" err="1">
                <a:solidFill>
                  <a:srgbClr val="002060"/>
                </a:solidFill>
                <a:latin typeface="Garamond" panose="02020404030301010803" pitchFamily="18" charset="0"/>
              </a:rPr>
              <a:t>application</a:t>
            </a:r>
            <a:endParaRPr lang="it-IT" sz="2400" b="1" dirty="0">
              <a:solidFill>
                <a:srgbClr val="002060"/>
              </a:solidFill>
              <a:latin typeface="Garamond" panose="02020404030301010803" pitchFamily="18" charset="0"/>
            </a:endParaRPr>
          </a:p>
          <a:p>
            <a:pPr marL="337174" indent="-337174" defTabSz="899130">
              <a:lnSpc>
                <a:spcPct val="120000"/>
              </a:lnSpc>
              <a:buFont typeface="Wingdings" panose="05000000000000000000" pitchFamily="2" charset="2"/>
              <a:buChar char="Ø"/>
            </a:pPr>
            <a:r>
              <a:rPr lang="it-IT" sz="2400" b="1" dirty="0">
                <a:solidFill>
                  <a:srgbClr val="002060"/>
                </a:solidFill>
                <a:latin typeface="Garamond" panose="02020404030301010803" pitchFamily="18" charset="0"/>
              </a:rPr>
              <a:t>Free of </a:t>
            </a:r>
            <a:r>
              <a:rPr lang="it-IT" sz="2400" b="1" dirty="0" err="1">
                <a:solidFill>
                  <a:srgbClr val="002060"/>
                </a:solidFill>
                <a:latin typeface="Garamond" panose="02020404030301010803" pitchFamily="18" charset="0"/>
              </a:rPr>
              <a:t>charge</a:t>
            </a:r>
            <a:r>
              <a:rPr lang="it-IT" sz="2400" b="1" dirty="0">
                <a:solidFill>
                  <a:srgbClr val="002060"/>
                </a:solidFill>
                <a:latin typeface="Garamond" panose="02020404030301010803" pitchFamily="18" charset="0"/>
              </a:rPr>
              <a:t> </a:t>
            </a:r>
            <a:r>
              <a:rPr lang="it-IT" sz="2400" b="1" dirty="0" err="1">
                <a:solidFill>
                  <a:srgbClr val="002060"/>
                </a:solidFill>
                <a:latin typeface="Garamond" panose="02020404030301010803" pitchFamily="18" charset="0"/>
              </a:rPr>
              <a:t>courses</a:t>
            </a:r>
            <a:r>
              <a:rPr lang="it-IT" sz="2400" b="1" dirty="0">
                <a:solidFill>
                  <a:srgbClr val="002060"/>
                </a:solidFill>
                <a:latin typeface="Garamond" panose="02020404030301010803" pitchFamily="18" charset="0"/>
              </a:rPr>
              <a:t> of </a:t>
            </a:r>
            <a:r>
              <a:rPr lang="it-IT" sz="2400" b="1" dirty="0" err="1">
                <a:solidFill>
                  <a:srgbClr val="002060"/>
                </a:solidFill>
                <a:latin typeface="Garamond" panose="02020404030301010803" pitchFamily="18" charset="0"/>
              </a:rPr>
              <a:t>Italian</a:t>
            </a:r>
            <a:r>
              <a:rPr lang="it-IT" sz="2400" b="1" dirty="0">
                <a:solidFill>
                  <a:srgbClr val="002060"/>
                </a:solidFill>
                <a:latin typeface="Garamond" panose="02020404030301010803" pitchFamily="18" charset="0"/>
              </a:rPr>
              <a:t> </a:t>
            </a:r>
            <a:r>
              <a:rPr lang="it-IT" sz="2400" b="1" dirty="0" err="1">
                <a:solidFill>
                  <a:srgbClr val="002060"/>
                </a:solidFill>
                <a:latin typeface="Garamond" panose="02020404030301010803" pitchFamily="18" charset="0"/>
              </a:rPr>
              <a:t>language</a:t>
            </a:r>
            <a:endParaRPr lang="it-IT" sz="2400" b="1" dirty="0">
              <a:solidFill>
                <a:srgbClr val="002060"/>
              </a:solidFill>
              <a:latin typeface="Garamond" panose="02020404030301010803" pitchFamily="18" charset="0"/>
            </a:endParaRPr>
          </a:p>
          <a:p>
            <a:pPr algn="just" defTabSz="899130"/>
            <a:endParaRPr lang="en-GB" sz="1967" b="1" dirty="0">
              <a:solidFill>
                <a:srgbClr val="002060"/>
              </a:solidFill>
              <a:latin typeface="Garamond" panose="02020404030301010803" pitchFamily="18" charset="0"/>
            </a:endParaRPr>
          </a:p>
        </p:txBody>
      </p:sp>
      <p:sp>
        <p:nvSpPr>
          <p:cNvPr id="2" name="Segnaposto piè di pagina 1">
            <a:extLst>
              <a:ext uri="{FF2B5EF4-FFF2-40B4-BE49-F238E27FC236}">
                <a16:creationId xmlns:a16="http://schemas.microsoft.com/office/drawing/2014/main" id="{62B23EEE-A805-DB6D-9BAD-97380CA59550}"/>
              </a:ext>
            </a:extLst>
          </p:cNvPr>
          <p:cNvSpPr>
            <a:spLocks noGrp="1"/>
          </p:cNvSpPr>
          <p:nvPr>
            <p:ph type="ftr" sz="quarter" idx="11"/>
          </p:nvPr>
        </p:nvSpPr>
        <p:spPr>
          <a:xfrm>
            <a:off x="2997669" y="6394598"/>
            <a:ext cx="3547008" cy="362116"/>
          </a:xfrm>
        </p:spPr>
        <p:txBody>
          <a:bodyPr/>
          <a:lstStyle/>
          <a:p>
            <a:pPr defTabSz="674437"/>
            <a:r>
              <a:rPr lang="en-US" dirty="0">
                <a:solidFill>
                  <a:srgbClr val="000000"/>
                </a:solidFill>
              </a:rPr>
              <a:t>«MERGE» ERASMUS+ </a:t>
            </a:r>
            <a:r>
              <a:rPr lang="en-US" dirty="0" err="1">
                <a:solidFill>
                  <a:srgbClr val="000000"/>
                </a:solidFill>
              </a:rPr>
              <a:t>CBHE</a:t>
            </a:r>
            <a:r>
              <a:rPr lang="en-US" dirty="0">
                <a:solidFill>
                  <a:srgbClr val="000000"/>
                </a:solidFill>
              </a:rPr>
              <a:t> PROJECT</a:t>
            </a:r>
            <a:endParaRPr lang="de-DE" dirty="0">
              <a:solidFill>
                <a:srgbClr val="000000"/>
              </a:solidFill>
            </a:endParaRPr>
          </a:p>
        </p:txBody>
      </p:sp>
    </p:spTree>
    <p:extLst>
      <p:ext uri="{BB962C8B-B14F-4D97-AF65-F5344CB8AC3E}">
        <p14:creationId xmlns:p14="http://schemas.microsoft.com/office/powerpoint/2010/main" val="17350601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ctrTitle"/>
          </p:nvPr>
        </p:nvSpPr>
        <p:spPr>
          <a:xfrm>
            <a:off x="1485764" y="541525"/>
            <a:ext cx="5641013" cy="708098"/>
          </a:xfrm>
        </p:spPr>
        <p:txBody>
          <a:bodyPr wrap="square" lIns="70800" tIns="70800" rIns="0" bIns="70800" anchor="ctr" anchorCtr="1">
            <a:noAutofit/>
          </a:bodyPr>
          <a:lstStyle/>
          <a:p>
            <a:pPr>
              <a:lnSpc>
                <a:spcPct val="100000"/>
              </a:lnSpc>
            </a:pPr>
            <a:r>
              <a:rPr lang="de-DE" sz="3933" i="1" dirty="0">
                <a:solidFill>
                  <a:schemeClr val="accent1">
                    <a:lumMod val="50000"/>
                  </a:schemeClr>
                </a:solidFill>
                <a:effectLst>
                  <a:outerShdw blurRad="38100" dist="38100" dir="2700000" algn="tl">
                    <a:srgbClr val="000000">
                      <a:alpha val="43137"/>
                    </a:srgbClr>
                  </a:outerShdw>
                </a:effectLst>
              </a:rPr>
              <a:t>Welcome </a:t>
            </a:r>
            <a:r>
              <a:rPr lang="de-DE" sz="3933" i="1" dirty="0" err="1">
                <a:solidFill>
                  <a:schemeClr val="accent1">
                    <a:lumMod val="50000"/>
                  </a:schemeClr>
                </a:solidFill>
                <a:effectLst>
                  <a:outerShdw blurRad="38100" dist="38100" dir="2700000" algn="tl">
                    <a:srgbClr val="000000">
                      <a:alpha val="43137"/>
                    </a:srgbClr>
                  </a:outerShdw>
                </a:effectLst>
              </a:rPr>
              <a:t>facilities</a:t>
            </a:r>
            <a:r>
              <a:rPr lang="de-DE" sz="3933" i="1" dirty="0">
                <a:solidFill>
                  <a:schemeClr val="accent1">
                    <a:lumMod val="50000"/>
                  </a:schemeClr>
                </a:solidFill>
                <a:effectLst>
                  <a:outerShdw blurRad="38100" dist="38100" dir="2700000" algn="tl">
                    <a:srgbClr val="000000">
                      <a:alpha val="43137"/>
                    </a:srgbClr>
                  </a:outerShdw>
                </a:effectLst>
              </a:rPr>
              <a:t> (2)</a:t>
            </a:r>
          </a:p>
        </p:txBody>
      </p:sp>
      <p:sp>
        <p:nvSpPr>
          <p:cNvPr id="3" name="Foliennummernplatzhalter 2"/>
          <p:cNvSpPr>
            <a:spLocks noGrp="1"/>
          </p:cNvSpPr>
          <p:nvPr>
            <p:ph type="sldNum" sz="quarter" idx="12"/>
          </p:nvPr>
        </p:nvSpPr>
        <p:spPr>
          <a:xfrm>
            <a:off x="6259952" y="6269722"/>
            <a:ext cx="1999707" cy="136191"/>
          </a:xfrm>
        </p:spPr>
        <p:txBody>
          <a:bodyPr/>
          <a:lstStyle/>
          <a:p>
            <a:pPr defTabSz="449565">
              <a:defRPr/>
            </a:pPr>
            <a:fld id="{610207BF-9610-4DCA-A632-B81271577532}" type="slidenum">
              <a:rPr lang="de-DE" sz="885">
                <a:solidFill>
                  <a:srgbClr val="4472C4">
                    <a:lumMod val="50000"/>
                  </a:srgbClr>
                </a:solidFill>
                <a:latin typeface="Calibri" panose="020F0502020204030204"/>
              </a:rPr>
              <a:pPr defTabSz="449565">
                <a:defRPr/>
              </a:pPr>
              <a:t>16</a:t>
            </a:fld>
            <a:endParaRPr lang="de-DE" sz="885" dirty="0">
              <a:solidFill>
                <a:srgbClr val="4472C4">
                  <a:lumMod val="50000"/>
                </a:srgbClr>
              </a:solidFill>
              <a:latin typeface="Calibri" panose="020F0502020204030204"/>
            </a:endParaRPr>
          </a:p>
        </p:txBody>
      </p:sp>
      <p:pic>
        <p:nvPicPr>
          <p:cNvPr id="4" name="Immagine 3">
            <a:extLst>
              <a:ext uri="{FF2B5EF4-FFF2-40B4-BE49-F238E27FC236}">
                <a16:creationId xmlns:a16="http://schemas.microsoft.com/office/drawing/2014/main" id="{BF1E1ED2-C9ED-4B2C-80F5-45CA92D07B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666" y="541526"/>
            <a:ext cx="695593" cy="695593"/>
          </a:xfrm>
          <a:prstGeom prst="rect">
            <a:avLst/>
          </a:prstGeom>
        </p:spPr>
      </p:pic>
      <p:sp>
        <p:nvSpPr>
          <p:cNvPr id="7" name="CasellaDiTesto 6">
            <a:extLst>
              <a:ext uri="{FF2B5EF4-FFF2-40B4-BE49-F238E27FC236}">
                <a16:creationId xmlns:a16="http://schemas.microsoft.com/office/drawing/2014/main" id="{9E9E27B0-0C9D-45CF-ABF7-14F3D8C0F6A9}"/>
              </a:ext>
            </a:extLst>
          </p:cNvPr>
          <p:cNvSpPr txBox="1"/>
          <p:nvPr/>
        </p:nvSpPr>
        <p:spPr>
          <a:xfrm>
            <a:off x="810916" y="1587500"/>
            <a:ext cx="7799683" cy="3539623"/>
          </a:xfrm>
          <a:prstGeom prst="rect">
            <a:avLst/>
          </a:prstGeom>
          <a:noFill/>
        </p:spPr>
        <p:txBody>
          <a:bodyPr wrap="square" rtlCol="0">
            <a:spAutoFit/>
          </a:bodyPr>
          <a:lstStyle/>
          <a:p>
            <a:pPr algn="just" defTabSz="899130">
              <a:lnSpc>
                <a:spcPct val="110000"/>
              </a:lnSpc>
            </a:pPr>
            <a:r>
              <a:rPr lang="en-GB" sz="2400" b="1" dirty="0">
                <a:solidFill>
                  <a:srgbClr val="002060"/>
                </a:solidFill>
                <a:latin typeface="Garamond" panose="02020404030301010803" pitchFamily="18" charset="0"/>
              </a:rPr>
              <a:t>The International Students Office gives support for:</a:t>
            </a:r>
          </a:p>
          <a:p>
            <a:pPr defTabSz="899130">
              <a:lnSpc>
                <a:spcPct val="110000"/>
              </a:lnSpc>
            </a:pPr>
            <a:endParaRPr lang="it-IT" sz="2400" b="1" dirty="0">
              <a:solidFill>
                <a:srgbClr val="002060"/>
              </a:solidFill>
              <a:latin typeface="Garamond" panose="02020404030301010803" pitchFamily="18" charset="0"/>
            </a:endParaRPr>
          </a:p>
          <a:p>
            <a:pPr marL="337174" indent="-337174" algn="just" defTabSz="899130">
              <a:lnSpc>
                <a:spcPct val="120000"/>
              </a:lnSpc>
              <a:buFont typeface="Wingdings" panose="05000000000000000000" pitchFamily="2" charset="2"/>
              <a:buChar char="ü"/>
            </a:pPr>
            <a:r>
              <a:rPr lang="it-IT" sz="2400" b="1" dirty="0">
                <a:solidFill>
                  <a:srgbClr val="002060"/>
                </a:solidFill>
                <a:latin typeface="Garamond" panose="02020404030301010803" pitchFamily="18" charset="0"/>
              </a:rPr>
              <a:t>Bank account agreement</a:t>
            </a:r>
          </a:p>
          <a:p>
            <a:pPr marL="337174" indent="-337174" algn="just" defTabSz="899130">
              <a:lnSpc>
                <a:spcPct val="120000"/>
              </a:lnSpc>
              <a:buFont typeface="Wingdings" panose="05000000000000000000" pitchFamily="2" charset="2"/>
              <a:buChar char="ü"/>
            </a:pPr>
            <a:r>
              <a:rPr lang="it-IT" sz="2400" b="1" dirty="0">
                <a:solidFill>
                  <a:srgbClr val="002060"/>
                </a:solidFill>
                <a:latin typeface="Garamond" panose="02020404030301010803" pitchFamily="18" charset="0"/>
              </a:rPr>
              <a:t>Public </a:t>
            </a:r>
            <a:r>
              <a:rPr lang="it-IT" sz="2400" b="1" dirty="0" err="1">
                <a:solidFill>
                  <a:srgbClr val="002060"/>
                </a:solidFill>
                <a:latin typeface="Garamond" panose="02020404030301010803" pitchFamily="18" charset="0"/>
              </a:rPr>
              <a:t>transport</a:t>
            </a:r>
            <a:r>
              <a:rPr lang="it-IT" sz="2400" b="1" dirty="0">
                <a:solidFill>
                  <a:srgbClr val="002060"/>
                </a:solidFill>
                <a:latin typeface="Garamond" panose="02020404030301010803" pitchFamily="18" charset="0"/>
              </a:rPr>
              <a:t> (</a:t>
            </a:r>
            <a:r>
              <a:rPr lang="it-IT" sz="2400" b="1" dirty="0" err="1">
                <a:solidFill>
                  <a:srgbClr val="002060"/>
                </a:solidFill>
                <a:latin typeface="Garamond" panose="02020404030301010803" pitchFamily="18" charset="0"/>
              </a:rPr>
              <a:t>where</a:t>
            </a:r>
            <a:r>
              <a:rPr lang="it-IT" sz="2400" b="1" dirty="0">
                <a:solidFill>
                  <a:srgbClr val="002060"/>
                </a:solidFill>
                <a:latin typeface="Garamond" panose="02020404030301010803" pitchFamily="18" charset="0"/>
              </a:rPr>
              <a:t> to </a:t>
            </a:r>
            <a:r>
              <a:rPr lang="it-IT" sz="2400" b="1" dirty="0" err="1">
                <a:solidFill>
                  <a:srgbClr val="002060"/>
                </a:solidFill>
                <a:latin typeface="Garamond" panose="02020404030301010803" pitchFamily="18" charset="0"/>
              </a:rPr>
              <a:t>apply</a:t>
            </a:r>
            <a:r>
              <a:rPr lang="it-IT" sz="2400" b="1" dirty="0">
                <a:solidFill>
                  <a:srgbClr val="002060"/>
                </a:solidFill>
                <a:latin typeface="Garamond" panose="02020404030301010803" pitchFamily="18" charset="0"/>
              </a:rPr>
              <a:t> and </a:t>
            </a:r>
            <a:r>
              <a:rPr lang="it-IT" sz="2400" b="1" dirty="0" err="1">
                <a:solidFill>
                  <a:srgbClr val="002060"/>
                </a:solidFill>
                <a:latin typeface="Garamond" panose="02020404030301010803" pitchFamily="18" charset="0"/>
              </a:rPr>
              <a:t>requirements</a:t>
            </a:r>
            <a:r>
              <a:rPr lang="it-IT" sz="2400" b="1" dirty="0">
                <a:solidFill>
                  <a:srgbClr val="002060"/>
                </a:solidFill>
                <a:latin typeface="Garamond" panose="02020404030301010803" pitchFamily="18" charset="0"/>
              </a:rPr>
              <a:t> for </a:t>
            </a:r>
            <a:r>
              <a:rPr lang="it-IT" sz="2400" b="1" dirty="0" err="1">
                <a:solidFill>
                  <a:srgbClr val="002060"/>
                </a:solidFill>
                <a:latin typeface="Garamond" panose="02020404030301010803" pitchFamily="18" charset="0"/>
              </a:rPr>
              <a:t>periodical</a:t>
            </a:r>
            <a:r>
              <a:rPr lang="it-IT" sz="2400" b="1" dirty="0">
                <a:solidFill>
                  <a:srgbClr val="002060"/>
                </a:solidFill>
                <a:latin typeface="Garamond" panose="02020404030301010803" pitchFamily="18" charset="0"/>
              </a:rPr>
              <a:t> tickets and discounts)</a:t>
            </a:r>
          </a:p>
          <a:p>
            <a:pPr marL="337174" indent="-337174" algn="just" defTabSz="899130">
              <a:lnSpc>
                <a:spcPct val="120000"/>
              </a:lnSpc>
              <a:buFont typeface="Wingdings" panose="05000000000000000000" pitchFamily="2" charset="2"/>
              <a:buChar char="ü"/>
            </a:pPr>
            <a:r>
              <a:rPr lang="it-IT" sz="2400" b="1" dirty="0">
                <a:solidFill>
                  <a:srgbClr val="002060"/>
                </a:solidFill>
                <a:latin typeface="Garamond" panose="02020404030301010803" pitchFamily="18" charset="0"/>
              </a:rPr>
              <a:t>University </a:t>
            </a:r>
            <a:r>
              <a:rPr lang="it-IT" sz="2400" b="1" dirty="0" err="1">
                <a:solidFill>
                  <a:srgbClr val="002060"/>
                </a:solidFill>
                <a:latin typeface="Garamond" panose="02020404030301010803" pitchFamily="18" charset="0"/>
              </a:rPr>
              <a:t>canteens</a:t>
            </a:r>
            <a:r>
              <a:rPr lang="it-IT" sz="2400" b="1" dirty="0">
                <a:solidFill>
                  <a:srgbClr val="002060"/>
                </a:solidFill>
                <a:latin typeface="Garamond" panose="02020404030301010803" pitchFamily="18" charset="0"/>
              </a:rPr>
              <a:t> (location, prices)</a:t>
            </a:r>
          </a:p>
          <a:p>
            <a:pPr marL="337174" indent="-337174" algn="just" defTabSz="899130">
              <a:lnSpc>
                <a:spcPct val="120000"/>
              </a:lnSpc>
              <a:buFont typeface="Wingdings" panose="05000000000000000000" pitchFamily="2" charset="2"/>
              <a:buChar char="ü"/>
            </a:pPr>
            <a:r>
              <a:rPr lang="it-IT" sz="2400" b="1" dirty="0">
                <a:solidFill>
                  <a:srgbClr val="002060"/>
                </a:solidFill>
                <a:latin typeface="Garamond" panose="02020404030301010803" pitchFamily="18" charset="0"/>
              </a:rPr>
              <a:t>Health </a:t>
            </a:r>
            <a:r>
              <a:rPr lang="it-IT" sz="2400" b="1" dirty="0" err="1">
                <a:solidFill>
                  <a:srgbClr val="002060"/>
                </a:solidFill>
                <a:latin typeface="Garamond" panose="02020404030301010803" pitchFamily="18" charset="0"/>
              </a:rPr>
              <a:t>assistance</a:t>
            </a:r>
            <a:r>
              <a:rPr lang="it-IT" sz="2400" b="1" dirty="0">
                <a:solidFill>
                  <a:srgbClr val="002060"/>
                </a:solidFill>
                <a:latin typeface="Garamond" panose="02020404030301010803" pitchFamily="18" charset="0"/>
              </a:rPr>
              <a:t> (public or private health insurance, Health </a:t>
            </a:r>
            <a:r>
              <a:rPr lang="it-IT" sz="2400" b="1" dirty="0" err="1">
                <a:solidFill>
                  <a:srgbClr val="002060"/>
                </a:solidFill>
                <a:latin typeface="Garamond" panose="02020404030301010803" pitchFamily="18" charset="0"/>
              </a:rPr>
              <a:t>regional</a:t>
            </a:r>
            <a:r>
              <a:rPr lang="it-IT" sz="2400" b="1" dirty="0">
                <a:solidFill>
                  <a:srgbClr val="002060"/>
                </a:solidFill>
                <a:latin typeface="Garamond" panose="02020404030301010803" pitchFamily="18" charset="0"/>
              </a:rPr>
              <a:t> system)</a:t>
            </a:r>
          </a:p>
        </p:txBody>
      </p:sp>
      <p:sp>
        <p:nvSpPr>
          <p:cNvPr id="8" name="CasellaDiTesto 7">
            <a:extLst>
              <a:ext uri="{FF2B5EF4-FFF2-40B4-BE49-F238E27FC236}">
                <a16:creationId xmlns:a16="http://schemas.microsoft.com/office/drawing/2014/main" id="{EA2260E0-7441-44CA-956B-5C3FC60A59AF}"/>
              </a:ext>
            </a:extLst>
          </p:cNvPr>
          <p:cNvSpPr txBox="1"/>
          <p:nvPr/>
        </p:nvSpPr>
        <p:spPr>
          <a:xfrm>
            <a:off x="1758465" y="5897633"/>
            <a:ext cx="6614963" cy="393442"/>
          </a:xfrm>
          <a:prstGeom prst="rect">
            <a:avLst/>
          </a:prstGeom>
          <a:noFill/>
        </p:spPr>
        <p:txBody>
          <a:bodyPr wrap="square" rtlCol="0">
            <a:spAutoFit/>
          </a:bodyPr>
          <a:lstStyle/>
          <a:p>
            <a:pPr defTabSz="899130"/>
            <a:r>
              <a:rPr lang="it-IT" sz="1967" b="1" i="1" dirty="0">
                <a:solidFill>
                  <a:srgbClr val="FF0000"/>
                </a:solidFill>
                <a:latin typeface="Garamond" panose="02020404030301010803" pitchFamily="18" charset="0"/>
              </a:rPr>
              <a:t>https://unige.it/usg/en/welcoming-international-students</a:t>
            </a:r>
          </a:p>
        </p:txBody>
      </p:sp>
      <p:pic>
        <p:nvPicPr>
          <p:cNvPr id="9" name="Immagine 8">
            <a:extLst>
              <a:ext uri="{FF2B5EF4-FFF2-40B4-BE49-F238E27FC236}">
                <a16:creationId xmlns:a16="http://schemas.microsoft.com/office/drawing/2014/main" id="{162AD55D-45CF-497F-8B32-34C0F637FD9D}"/>
              </a:ext>
            </a:extLst>
          </p:cNvPr>
          <p:cNvPicPr>
            <a:picLocks noChangeAspect="1"/>
          </p:cNvPicPr>
          <p:nvPr/>
        </p:nvPicPr>
        <p:blipFill>
          <a:blip r:embed="rId3"/>
          <a:stretch>
            <a:fillRect/>
          </a:stretch>
        </p:blipFill>
        <p:spPr>
          <a:xfrm>
            <a:off x="618172" y="5770489"/>
            <a:ext cx="810919" cy="624928"/>
          </a:xfrm>
          <a:prstGeom prst="rect">
            <a:avLst/>
          </a:prstGeom>
        </p:spPr>
      </p:pic>
      <p:sp>
        <p:nvSpPr>
          <p:cNvPr id="2" name="Segnaposto piè di pagina 1">
            <a:extLst>
              <a:ext uri="{FF2B5EF4-FFF2-40B4-BE49-F238E27FC236}">
                <a16:creationId xmlns:a16="http://schemas.microsoft.com/office/drawing/2014/main" id="{B72894AF-6611-214C-FB2B-D8002502FE83}"/>
              </a:ext>
            </a:extLst>
          </p:cNvPr>
          <p:cNvSpPr>
            <a:spLocks noGrp="1"/>
          </p:cNvSpPr>
          <p:nvPr>
            <p:ph type="ftr" sz="quarter" idx="11"/>
          </p:nvPr>
        </p:nvSpPr>
        <p:spPr>
          <a:xfrm>
            <a:off x="2438400" y="6377973"/>
            <a:ext cx="4114800" cy="332380"/>
          </a:xfrm>
        </p:spPr>
        <p:txBody>
          <a:bodyPr/>
          <a:lstStyle/>
          <a:p>
            <a:pPr defTabSz="674437"/>
            <a:r>
              <a:rPr lang="en-US" dirty="0">
                <a:solidFill>
                  <a:srgbClr val="000000"/>
                </a:solidFill>
              </a:rPr>
              <a:t>«MERGE» ERASMUS+ </a:t>
            </a:r>
            <a:r>
              <a:rPr lang="en-US" dirty="0" err="1">
                <a:solidFill>
                  <a:srgbClr val="000000"/>
                </a:solidFill>
              </a:rPr>
              <a:t>CBHE</a:t>
            </a:r>
            <a:r>
              <a:rPr lang="en-US" dirty="0">
                <a:solidFill>
                  <a:srgbClr val="000000"/>
                </a:solidFill>
              </a:rPr>
              <a:t> PROJECT</a:t>
            </a:r>
            <a:endParaRPr lang="de-DE" dirty="0">
              <a:solidFill>
                <a:srgbClr val="000000"/>
              </a:solidFill>
            </a:endParaRPr>
          </a:p>
        </p:txBody>
      </p:sp>
    </p:spTree>
    <p:extLst>
      <p:ext uri="{BB962C8B-B14F-4D97-AF65-F5344CB8AC3E}">
        <p14:creationId xmlns:p14="http://schemas.microsoft.com/office/powerpoint/2010/main" val="5169034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ctrTitle"/>
          </p:nvPr>
        </p:nvSpPr>
        <p:spPr>
          <a:xfrm>
            <a:off x="601259" y="867146"/>
            <a:ext cx="2336725" cy="708098"/>
          </a:xfrm>
        </p:spPr>
        <p:txBody>
          <a:bodyPr wrap="square" lIns="70800" tIns="70800" rIns="0" bIns="70800" anchor="ctr" anchorCtr="1">
            <a:noAutofit/>
          </a:bodyPr>
          <a:lstStyle/>
          <a:p>
            <a:pPr>
              <a:lnSpc>
                <a:spcPct val="100000"/>
              </a:lnSpc>
            </a:pPr>
            <a:r>
              <a:rPr lang="de-DE" sz="3933" i="1" dirty="0">
                <a:solidFill>
                  <a:schemeClr val="accent1">
                    <a:lumMod val="50000"/>
                  </a:schemeClr>
                </a:solidFill>
                <a:effectLst>
                  <a:outerShdw blurRad="38100" dist="38100" dir="2700000" algn="tl">
                    <a:srgbClr val="000000">
                      <a:alpha val="43137"/>
                    </a:srgbClr>
                  </a:outerShdw>
                </a:effectLst>
              </a:rPr>
              <a:t>Info</a:t>
            </a:r>
          </a:p>
        </p:txBody>
      </p:sp>
      <p:sp>
        <p:nvSpPr>
          <p:cNvPr id="3" name="Foliennummernplatzhalter 2"/>
          <p:cNvSpPr>
            <a:spLocks noGrp="1"/>
          </p:cNvSpPr>
          <p:nvPr>
            <p:ph type="sldNum" sz="quarter" idx="12"/>
          </p:nvPr>
        </p:nvSpPr>
        <p:spPr>
          <a:xfrm>
            <a:off x="6259952" y="6269722"/>
            <a:ext cx="1999707" cy="136191"/>
          </a:xfrm>
        </p:spPr>
        <p:txBody>
          <a:bodyPr/>
          <a:lstStyle/>
          <a:p>
            <a:pPr defTabSz="449565">
              <a:defRPr/>
            </a:pPr>
            <a:fld id="{610207BF-9610-4DCA-A632-B81271577532}" type="slidenum">
              <a:rPr lang="de-DE" sz="885">
                <a:solidFill>
                  <a:srgbClr val="4472C4">
                    <a:lumMod val="50000"/>
                  </a:srgbClr>
                </a:solidFill>
                <a:latin typeface="Calibri" panose="020F0502020204030204"/>
              </a:rPr>
              <a:pPr defTabSz="449565">
                <a:defRPr/>
              </a:pPr>
              <a:t>17</a:t>
            </a:fld>
            <a:endParaRPr lang="de-DE" sz="885" dirty="0">
              <a:solidFill>
                <a:srgbClr val="4472C4">
                  <a:lumMod val="50000"/>
                </a:srgbClr>
              </a:solidFill>
              <a:latin typeface="Calibri" panose="020F0502020204030204"/>
            </a:endParaRPr>
          </a:p>
        </p:txBody>
      </p:sp>
      <p:sp>
        <p:nvSpPr>
          <p:cNvPr id="5" name="CasellaDiTesto 4">
            <a:extLst>
              <a:ext uri="{FF2B5EF4-FFF2-40B4-BE49-F238E27FC236}">
                <a16:creationId xmlns:a16="http://schemas.microsoft.com/office/drawing/2014/main" id="{F0F7C241-49A8-4988-B530-B514CB7206BA}"/>
              </a:ext>
            </a:extLst>
          </p:cNvPr>
          <p:cNvSpPr txBox="1"/>
          <p:nvPr/>
        </p:nvSpPr>
        <p:spPr>
          <a:xfrm>
            <a:off x="996804" y="1637837"/>
            <a:ext cx="5641838" cy="1227031"/>
          </a:xfrm>
          <a:prstGeom prst="rect">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softEdge rad="12700"/>
          </a:effectLst>
        </p:spPr>
        <p:txBody>
          <a:bodyPr wrap="square" lIns="35400" tIns="35400" rIns="35400" bIns="70800" rtlCol="0">
            <a:spAutoFit/>
          </a:bodyPr>
          <a:lstStyle/>
          <a:p>
            <a:pPr defTabSz="899130">
              <a:defRPr/>
            </a:pPr>
            <a:r>
              <a:rPr lang="it-IT" altLang="it-IT" sz="1967" b="1" dirty="0">
                <a:solidFill>
                  <a:srgbClr val="002060"/>
                </a:solidFill>
                <a:latin typeface="Garamond" panose="02020404030301010803" pitchFamily="18" charset="0"/>
              </a:rPr>
              <a:t>International Service:</a:t>
            </a:r>
          </a:p>
          <a:p>
            <a:pPr marL="280978" indent="-280978" defTabSz="899130">
              <a:buFont typeface="Wingdings" panose="05000000000000000000" pitchFamily="2" charset="2"/>
              <a:buChar char="v"/>
              <a:defRPr/>
            </a:pPr>
            <a:r>
              <a:rPr lang="it-IT" altLang="it-IT" sz="1770" b="1" u="sng" dirty="0">
                <a:solidFill>
                  <a:srgbClr val="002060"/>
                </a:solidFill>
                <a:latin typeface="Garamond" panose="02020404030301010803" pitchFamily="18" charset="0"/>
              </a:rPr>
              <a:t>International </a:t>
            </a:r>
            <a:r>
              <a:rPr lang="it-IT" altLang="it-IT" sz="1770" b="1" u="sng" dirty="0" err="1">
                <a:solidFill>
                  <a:srgbClr val="002060"/>
                </a:solidFill>
                <a:latin typeface="Garamond" panose="02020404030301010803" pitchFamily="18" charset="0"/>
              </a:rPr>
              <a:t>Activities</a:t>
            </a:r>
            <a:r>
              <a:rPr lang="it-IT" altLang="it-IT" sz="1770" b="1" u="sng" dirty="0">
                <a:solidFill>
                  <a:srgbClr val="002060"/>
                </a:solidFill>
                <a:latin typeface="Garamond" panose="02020404030301010803" pitchFamily="18" charset="0"/>
              </a:rPr>
              <a:t> for </a:t>
            </a:r>
            <a:r>
              <a:rPr lang="it-IT" altLang="it-IT" sz="1770" b="1" u="sng" dirty="0" err="1">
                <a:solidFill>
                  <a:srgbClr val="002060"/>
                </a:solidFill>
                <a:latin typeface="Garamond" panose="02020404030301010803" pitchFamily="18" charset="0"/>
              </a:rPr>
              <a:t>Didactics</a:t>
            </a:r>
            <a:r>
              <a:rPr lang="it-IT" altLang="it-IT" sz="1770" b="1" u="sng" dirty="0">
                <a:solidFill>
                  <a:srgbClr val="002060"/>
                </a:solidFill>
                <a:latin typeface="Garamond" panose="02020404030301010803" pitchFamily="18" charset="0"/>
              </a:rPr>
              <a:t> Office </a:t>
            </a:r>
          </a:p>
          <a:p>
            <a:pPr marL="283190" defTabSz="899130">
              <a:defRPr/>
            </a:pPr>
            <a:r>
              <a:rPr lang="en-GB" altLang="it-IT" sz="1770" b="1" dirty="0">
                <a:solidFill>
                  <a:srgbClr val="002060"/>
                </a:solidFill>
                <a:latin typeface="Garamond" panose="02020404030301010803" pitchFamily="18" charset="0"/>
              </a:rPr>
              <a:t>Piazza </a:t>
            </a:r>
            <a:r>
              <a:rPr lang="en-GB" altLang="it-IT" sz="1770" b="1" dirty="0" err="1">
                <a:solidFill>
                  <a:srgbClr val="002060"/>
                </a:solidFill>
                <a:latin typeface="Garamond" panose="02020404030301010803" pitchFamily="18" charset="0"/>
              </a:rPr>
              <a:t>della</a:t>
            </a:r>
            <a:r>
              <a:rPr lang="en-GB" altLang="it-IT" sz="1770" b="1" dirty="0">
                <a:solidFill>
                  <a:srgbClr val="002060"/>
                </a:solidFill>
                <a:latin typeface="Garamond" panose="02020404030301010803" pitchFamily="18" charset="0"/>
              </a:rPr>
              <a:t> </a:t>
            </a:r>
            <a:r>
              <a:rPr lang="en-GB" altLang="it-IT" sz="1770" b="1" dirty="0" err="1">
                <a:solidFill>
                  <a:srgbClr val="002060"/>
                </a:solidFill>
                <a:latin typeface="Garamond" panose="02020404030301010803" pitchFamily="18" charset="0"/>
              </a:rPr>
              <a:t>Nunziata</a:t>
            </a:r>
            <a:r>
              <a:rPr lang="en-GB" altLang="it-IT" sz="1770" b="1" dirty="0">
                <a:solidFill>
                  <a:srgbClr val="002060"/>
                </a:solidFill>
                <a:latin typeface="Garamond" panose="02020404030301010803" pitchFamily="18" charset="0"/>
              </a:rPr>
              <a:t>, 6 - </a:t>
            </a:r>
            <a:r>
              <a:rPr lang="it-IT" altLang="it-IT" sz="1770" b="1" dirty="0">
                <a:solidFill>
                  <a:srgbClr val="002060"/>
                </a:solidFill>
                <a:latin typeface="Garamond" panose="02020404030301010803" pitchFamily="18" charset="0"/>
              </a:rPr>
              <a:t>16124 Genova</a:t>
            </a:r>
            <a:r>
              <a:rPr lang="en-GB" altLang="it-IT" sz="1770" b="1" dirty="0">
                <a:solidFill>
                  <a:srgbClr val="002060"/>
                </a:solidFill>
                <a:latin typeface="Garamond" panose="02020404030301010803" pitchFamily="18" charset="0"/>
              </a:rPr>
              <a:t> – 1</a:t>
            </a:r>
            <a:r>
              <a:rPr lang="en-GB" altLang="it-IT" sz="1770" b="1" baseline="30000" dirty="0">
                <a:solidFill>
                  <a:srgbClr val="002060"/>
                </a:solidFill>
                <a:latin typeface="Garamond" panose="02020404030301010803" pitchFamily="18" charset="0"/>
              </a:rPr>
              <a:t>st</a:t>
            </a:r>
            <a:r>
              <a:rPr lang="en-GB" altLang="it-IT" sz="1770" b="1" dirty="0">
                <a:solidFill>
                  <a:srgbClr val="002060"/>
                </a:solidFill>
                <a:latin typeface="Garamond" panose="02020404030301010803" pitchFamily="18" charset="0"/>
              </a:rPr>
              <a:t> floor</a:t>
            </a:r>
          </a:p>
          <a:p>
            <a:pPr marL="283190" defTabSz="899130">
              <a:defRPr/>
            </a:pPr>
            <a:r>
              <a:rPr lang="it-IT" altLang="it-IT" sz="1770" b="1" dirty="0">
                <a:solidFill>
                  <a:srgbClr val="002060"/>
                </a:solidFill>
                <a:latin typeface="Garamond" panose="02020404030301010803" pitchFamily="18" charset="0"/>
              </a:rPr>
              <a:t>Phone +39 010 209 5626 relint@unige.it</a:t>
            </a:r>
          </a:p>
        </p:txBody>
      </p:sp>
      <p:sp>
        <p:nvSpPr>
          <p:cNvPr id="7" name="CasellaDiTesto 6">
            <a:extLst>
              <a:ext uri="{FF2B5EF4-FFF2-40B4-BE49-F238E27FC236}">
                <a16:creationId xmlns:a16="http://schemas.microsoft.com/office/drawing/2014/main" id="{CA273242-F0F4-4979-91D0-FD88DF5B7D16}"/>
              </a:ext>
            </a:extLst>
          </p:cNvPr>
          <p:cNvSpPr txBox="1"/>
          <p:nvPr/>
        </p:nvSpPr>
        <p:spPr>
          <a:xfrm>
            <a:off x="3929017" y="1553525"/>
            <a:ext cx="2709625" cy="393442"/>
          </a:xfrm>
          <a:prstGeom prst="rect">
            <a:avLst/>
          </a:prstGeom>
          <a:noFill/>
        </p:spPr>
        <p:txBody>
          <a:bodyPr wrap="square" rtlCol="0">
            <a:spAutoFit/>
          </a:bodyPr>
          <a:lstStyle/>
          <a:p>
            <a:pPr defTabSz="899130"/>
            <a:r>
              <a:rPr lang="it-IT" sz="1967" b="1" i="1" dirty="0">
                <a:solidFill>
                  <a:srgbClr val="FF0000"/>
                </a:solidFill>
                <a:latin typeface="Garamond" panose="02020404030301010803" pitchFamily="18" charset="0"/>
              </a:rPr>
              <a:t>https://unige.it/relint/</a:t>
            </a:r>
          </a:p>
        </p:txBody>
      </p:sp>
      <p:pic>
        <p:nvPicPr>
          <p:cNvPr id="8" name="Immagine 7">
            <a:extLst>
              <a:ext uri="{FF2B5EF4-FFF2-40B4-BE49-F238E27FC236}">
                <a16:creationId xmlns:a16="http://schemas.microsoft.com/office/drawing/2014/main" id="{9E610BD7-97F8-408C-8135-216A81D7F63A}"/>
              </a:ext>
            </a:extLst>
          </p:cNvPr>
          <p:cNvPicPr>
            <a:picLocks noChangeAspect="1"/>
          </p:cNvPicPr>
          <p:nvPr/>
        </p:nvPicPr>
        <p:blipFill>
          <a:blip r:embed="rId2"/>
          <a:stretch>
            <a:fillRect/>
          </a:stretch>
        </p:blipFill>
        <p:spPr>
          <a:xfrm>
            <a:off x="3440575" y="1575245"/>
            <a:ext cx="454173" cy="350005"/>
          </a:xfrm>
          <a:prstGeom prst="rect">
            <a:avLst/>
          </a:prstGeom>
        </p:spPr>
      </p:pic>
      <p:pic>
        <p:nvPicPr>
          <p:cNvPr id="9" name="Immagine 8">
            <a:extLst>
              <a:ext uri="{FF2B5EF4-FFF2-40B4-BE49-F238E27FC236}">
                <a16:creationId xmlns:a16="http://schemas.microsoft.com/office/drawing/2014/main" id="{215B32E2-99D9-4244-8A58-EAC9D3A1D2E1}"/>
              </a:ext>
            </a:extLst>
          </p:cNvPr>
          <p:cNvPicPr>
            <a:picLocks noChangeAspect="1"/>
          </p:cNvPicPr>
          <p:nvPr/>
        </p:nvPicPr>
        <p:blipFill>
          <a:blip r:embed="rId3"/>
          <a:stretch>
            <a:fillRect/>
          </a:stretch>
        </p:blipFill>
        <p:spPr>
          <a:xfrm>
            <a:off x="6953738" y="1363483"/>
            <a:ext cx="1917040" cy="1439837"/>
          </a:xfrm>
          <a:prstGeom prst="rect">
            <a:avLst/>
          </a:prstGeom>
        </p:spPr>
      </p:pic>
      <p:sp>
        <p:nvSpPr>
          <p:cNvPr id="10" name="Rettangolo 9">
            <a:extLst>
              <a:ext uri="{FF2B5EF4-FFF2-40B4-BE49-F238E27FC236}">
                <a16:creationId xmlns:a16="http://schemas.microsoft.com/office/drawing/2014/main" id="{CA25E261-2309-4797-86C8-7B5DBCEF2B05}"/>
              </a:ext>
            </a:extLst>
          </p:cNvPr>
          <p:cNvSpPr/>
          <p:nvPr/>
        </p:nvSpPr>
        <p:spPr>
          <a:xfrm>
            <a:off x="996804" y="2779012"/>
            <a:ext cx="5888397" cy="924383"/>
          </a:xfrm>
          <a:prstGeom prst="rect">
            <a:avLst/>
          </a:prstGeom>
        </p:spPr>
        <p:txBody>
          <a:bodyPr wrap="square" lIns="35400" tIns="35400" rIns="35400" bIns="70800">
            <a:spAutoFit/>
          </a:bodyPr>
          <a:lstStyle/>
          <a:p>
            <a:pPr marL="280978" indent="-280978" defTabSz="899130">
              <a:buFont typeface="Wingdings" panose="05000000000000000000" pitchFamily="2" charset="2"/>
              <a:buChar char="v"/>
              <a:defRPr/>
            </a:pPr>
            <a:r>
              <a:rPr lang="it-IT" altLang="it-IT" sz="1770" b="1" u="sng" dirty="0">
                <a:solidFill>
                  <a:srgbClr val="002060"/>
                </a:solidFill>
                <a:latin typeface="Garamond" panose="02020404030301010803" pitchFamily="18" charset="0"/>
              </a:rPr>
              <a:t>International </a:t>
            </a:r>
            <a:r>
              <a:rPr lang="it-IT" altLang="it-IT" sz="1770" b="1" u="sng" dirty="0" err="1">
                <a:solidFill>
                  <a:srgbClr val="002060"/>
                </a:solidFill>
                <a:latin typeface="Garamond" panose="02020404030301010803" pitchFamily="18" charset="0"/>
              </a:rPr>
              <a:t>Mobility</a:t>
            </a:r>
            <a:r>
              <a:rPr lang="it-IT" altLang="it-IT" sz="1770" b="1" u="sng" dirty="0">
                <a:solidFill>
                  <a:srgbClr val="002060"/>
                </a:solidFill>
                <a:latin typeface="Garamond" panose="02020404030301010803" pitchFamily="18" charset="0"/>
              </a:rPr>
              <a:t> Sector</a:t>
            </a:r>
          </a:p>
          <a:p>
            <a:pPr marL="283190" defTabSz="899130">
              <a:defRPr/>
            </a:pPr>
            <a:r>
              <a:rPr lang="en-GB" altLang="it-IT" sz="1770" b="1" dirty="0">
                <a:solidFill>
                  <a:srgbClr val="002060"/>
                </a:solidFill>
                <a:latin typeface="Garamond" panose="02020404030301010803" pitchFamily="18" charset="0"/>
              </a:rPr>
              <a:t>Piazza </a:t>
            </a:r>
            <a:r>
              <a:rPr lang="en-GB" altLang="it-IT" sz="1770" b="1" dirty="0" err="1">
                <a:solidFill>
                  <a:srgbClr val="002060"/>
                </a:solidFill>
                <a:latin typeface="Garamond" panose="02020404030301010803" pitchFamily="18" charset="0"/>
              </a:rPr>
              <a:t>della</a:t>
            </a:r>
            <a:r>
              <a:rPr lang="en-GB" altLang="it-IT" sz="1770" b="1" dirty="0">
                <a:solidFill>
                  <a:srgbClr val="002060"/>
                </a:solidFill>
                <a:latin typeface="Garamond" panose="02020404030301010803" pitchFamily="18" charset="0"/>
              </a:rPr>
              <a:t> </a:t>
            </a:r>
            <a:r>
              <a:rPr lang="en-GB" altLang="it-IT" sz="1770" b="1" dirty="0" err="1">
                <a:solidFill>
                  <a:srgbClr val="002060"/>
                </a:solidFill>
                <a:latin typeface="Garamond" panose="02020404030301010803" pitchFamily="18" charset="0"/>
              </a:rPr>
              <a:t>Nunziata</a:t>
            </a:r>
            <a:r>
              <a:rPr lang="en-GB" altLang="it-IT" sz="1770" b="1" dirty="0">
                <a:solidFill>
                  <a:srgbClr val="002060"/>
                </a:solidFill>
                <a:latin typeface="Garamond" panose="02020404030301010803" pitchFamily="18" charset="0"/>
              </a:rPr>
              <a:t>, 6 - </a:t>
            </a:r>
            <a:r>
              <a:rPr lang="it-IT" altLang="it-IT" sz="1770" b="1" dirty="0">
                <a:solidFill>
                  <a:srgbClr val="002060"/>
                </a:solidFill>
                <a:latin typeface="Garamond" panose="02020404030301010803" pitchFamily="18" charset="0"/>
              </a:rPr>
              <a:t>16124 Genova </a:t>
            </a:r>
            <a:r>
              <a:rPr lang="en-GB" altLang="it-IT" sz="1770" b="1" dirty="0">
                <a:solidFill>
                  <a:srgbClr val="002060"/>
                </a:solidFill>
                <a:latin typeface="Garamond" panose="02020404030301010803" pitchFamily="18" charset="0"/>
              </a:rPr>
              <a:t>– 2</a:t>
            </a:r>
            <a:r>
              <a:rPr lang="en-GB" altLang="it-IT" sz="1770" b="1" baseline="30000" dirty="0">
                <a:solidFill>
                  <a:srgbClr val="002060"/>
                </a:solidFill>
                <a:latin typeface="Garamond" panose="02020404030301010803" pitchFamily="18" charset="0"/>
              </a:rPr>
              <a:t>nd</a:t>
            </a:r>
            <a:r>
              <a:rPr lang="en-GB" altLang="it-IT" sz="1770" b="1" dirty="0">
                <a:solidFill>
                  <a:srgbClr val="002060"/>
                </a:solidFill>
                <a:latin typeface="Garamond" panose="02020404030301010803" pitchFamily="18" charset="0"/>
              </a:rPr>
              <a:t>  floor</a:t>
            </a:r>
          </a:p>
          <a:p>
            <a:pPr marL="283190" defTabSz="899130">
              <a:defRPr/>
            </a:pPr>
            <a:r>
              <a:rPr lang="it-IT" altLang="it-IT" sz="1770" b="1" dirty="0">
                <a:solidFill>
                  <a:srgbClr val="002060"/>
                </a:solidFill>
                <a:latin typeface="Garamond" panose="02020404030301010803" pitchFamily="18" charset="0"/>
              </a:rPr>
              <a:t>Phone +39 010 209 9545 coopint@unige.it</a:t>
            </a:r>
          </a:p>
        </p:txBody>
      </p:sp>
      <p:sp>
        <p:nvSpPr>
          <p:cNvPr id="11" name="Rettangolo 10">
            <a:extLst>
              <a:ext uri="{FF2B5EF4-FFF2-40B4-BE49-F238E27FC236}">
                <a16:creationId xmlns:a16="http://schemas.microsoft.com/office/drawing/2014/main" id="{8EA80CB6-21A3-4F91-A8B5-F3C41CF14DF4}"/>
              </a:ext>
            </a:extLst>
          </p:cNvPr>
          <p:cNvSpPr/>
          <p:nvPr/>
        </p:nvSpPr>
        <p:spPr>
          <a:xfrm>
            <a:off x="996804" y="3628730"/>
            <a:ext cx="5927619" cy="924383"/>
          </a:xfrm>
          <a:prstGeom prst="rect">
            <a:avLst/>
          </a:prstGeom>
        </p:spPr>
        <p:txBody>
          <a:bodyPr wrap="square" lIns="35400" tIns="35400" rIns="35400" bIns="70800">
            <a:spAutoFit/>
          </a:bodyPr>
          <a:lstStyle/>
          <a:p>
            <a:pPr marL="280978" indent="-280978" defTabSz="899130">
              <a:buFont typeface="Wingdings" panose="05000000000000000000" pitchFamily="2" charset="2"/>
              <a:buChar char="v"/>
              <a:defRPr/>
            </a:pPr>
            <a:r>
              <a:rPr lang="it-IT" altLang="it-IT" sz="1770" b="1" u="sng" dirty="0">
                <a:solidFill>
                  <a:srgbClr val="002060"/>
                </a:solidFill>
                <a:latin typeface="Garamond" panose="02020404030301010803" pitchFamily="18" charset="0"/>
              </a:rPr>
              <a:t>International Students Office (SASS)</a:t>
            </a:r>
          </a:p>
          <a:p>
            <a:pPr marL="283190" defTabSz="899130">
              <a:defRPr/>
            </a:pPr>
            <a:r>
              <a:rPr lang="it-IT" altLang="it-IT" sz="1770" b="1" dirty="0">
                <a:solidFill>
                  <a:srgbClr val="002060"/>
                </a:solidFill>
                <a:latin typeface="Garamond" panose="02020404030301010803" pitchFamily="18" charset="0"/>
              </a:rPr>
              <a:t>Piazza della Nunziata, 6 </a:t>
            </a:r>
            <a:r>
              <a:rPr lang="en-GB" altLang="it-IT" sz="1770" b="1" dirty="0">
                <a:solidFill>
                  <a:srgbClr val="002060"/>
                </a:solidFill>
                <a:latin typeface="Garamond" panose="02020404030301010803" pitchFamily="18" charset="0"/>
              </a:rPr>
              <a:t>- </a:t>
            </a:r>
            <a:r>
              <a:rPr lang="it-IT" altLang="it-IT" sz="1770" b="1" dirty="0">
                <a:solidFill>
                  <a:srgbClr val="002060"/>
                </a:solidFill>
                <a:latin typeface="Garamond" panose="02020404030301010803" pitchFamily="18" charset="0"/>
              </a:rPr>
              <a:t>16124 Genova</a:t>
            </a:r>
            <a:r>
              <a:rPr lang="en-GB" altLang="it-IT" sz="1770" b="1" dirty="0">
                <a:solidFill>
                  <a:srgbClr val="002060"/>
                </a:solidFill>
                <a:latin typeface="Garamond" panose="02020404030301010803" pitchFamily="18" charset="0"/>
              </a:rPr>
              <a:t> – 1</a:t>
            </a:r>
            <a:r>
              <a:rPr lang="en-GB" altLang="it-IT" sz="1770" b="1" baseline="30000" dirty="0">
                <a:solidFill>
                  <a:srgbClr val="002060"/>
                </a:solidFill>
                <a:latin typeface="Garamond" panose="02020404030301010803" pitchFamily="18" charset="0"/>
              </a:rPr>
              <a:t>st</a:t>
            </a:r>
            <a:r>
              <a:rPr lang="en-GB" altLang="it-IT" sz="1770" b="1" dirty="0">
                <a:solidFill>
                  <a:srgbClr val="002060"/>
                </a:solidFill>
                <a:latin typeface="Garamond" panose="02020404030301010803" pitchFamily="18" charset="0"/>
              </a:rPr>
              <a:t> floor</a:t>
            </a:r>
          </a:p>
          <a:p>
            <a:pPr marL="283190" defTabSz="899130">
              <a:defRPr/>
            </a:pPr>
            <a:r>
              <a:rPr lang="it-IT" altLang="it-IT" sz="1770" b="1" dirty="0">
                <a:solidFill>
                  <a:srgbClr val="002060"/>
                </a:solidFill>
                <a:latin typeface="Garamond" panose="02020404030301010803" pitchFamily="18" charset="0"/>
              </a:rPr>
              <a:t>Phone+ 39 010 209 51525 sass@unige.it</a:t>
            </a:r>
          </a:p>
        </p:txBody>
      </p:sp>
      <p:sp>
        <p:nvSpPr>
          <p:cNvPr id="12" name="CasellaDiTesto 11">
            <a:extLst>
              <a:ext uri="{FF2B5EF4-FFF2-40B4-BE49-F238E27FC236}">
                <a16:creationId xmlns:a16="http://schemas.microsoft.com/office/drawing/2014/main" id="{667CAF54-32B3-49D1-B2F0-EC2F8B95961D}"/>
              </a:ext>
            </a:extLst>
          </p:cNvPr>
          <p:cNvSpPr txBox="1"/>
          <p:nvPr/>
        </p:nvSpPr>
        <p:spPr>
          <a:xfrm>
            <a:off x="996804" y="4967820"/>
            <a:ext cx="5641838" cy="954649"/>
          </a:xfrm>
          <a:prstGeom prst="rect">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softEdge rad="12700"/>
          </a:effectLst>
        </p:spPr>
        <p:txBody>
          <a:bodyPr wrap="square" lIns="35400" tIns="35400" rIns="35400" bIns="70800" rtlCol="0">
            <a:spAutoFit/>
          </a:bodyPr>
          <a:lstStyle/>
          <a:p>
            <a:pPr defTabSz="899130">
              <a:defRPr/>
            </a:pPr>
            <a:r>
              <a:rPr lang="it-IT" altLang="it-IT" sz="1967" b="1" dirty="0">
                <a:solidFill>
                  <a:srgbClr val="002060"/>
                </a:solidFill>
                <a:latin typeface="Garamond" panose="02020404030301010803" pitchFamily="18" charset="0"/>
              </a:rPr>
              <a:t>International </a:t>
            </a:r>
            <a:r>
              <a:rPr lang="it-IT" altLang="it-IT" sz="1967" b="1" dirty="0" err="1">
                <a:solidFill>
                  <a:srgbClr val="002060"/>
                </a:solidFill>
                <a:latin typeface="Garamond" panose="02020404030301010803" pitchFamily="18" charset="0"/>
              </a:rPr>
              <a:t>Cooperation</a:t>
            </a:r>
            <a:r>
              <a:rPr lang="it-IT" altLang="it-IT" sz="1967" b="1" dirty="0">
                <a:solidFill>
                  <a:srgbClr val="002060"/>
                </a:solidFill>
                <a:latin typeface="Garamond" panose="02020404030301010803" pitchFamily="18" charset="0"/>
              </a:rPr>
              <a:t> Office:</a:t>
            </a:r>
          </a:p>
          <a:p>
            <a:pPr marL="283190" defTabSz="899130">
              <a:defRPr/>
            </a:pPr>
            <a:r>
              <a:rPr lang="en-GB" altLang="it-IT" sz="1770" b="1" dirty="0">
                <a:solidFill>
                  <a:srgbClr val="002060"/>
                </a:solidFill>
                <a:latin typeface="Garamond" panose="02020404030301010803" pitchFamily="18" charset="0"/>
              </a:rPr>
              <a:t>Piazza </a:t>
            </a:r>
            <a:r>
              <a:rPr lang="en-GB" altLang="it-IT" sz="1770" b="1" dirty="0" err="1">
                <a:solidFill>
                  <a:srgbClr val="002060"/>
                </a:solidFill>
                <a:latin typeface="Garamond" panose="02020404030301010803" pitchFamily="18" charset="0"/>
              </a:rPr>
              <a:t>della</a:t>
            </a:r>
            <a:r>
              <a:rPr lang="en-GB" altLang="it-IT" sz="1770" b="1" dirty="0">
                <a:solidFill>
                  <a:srgbClr val="002060"/>
                </a:solidFill>
                <a:latin typeface="Garamond" panose="02020404030301010803" pitchFamily="18" charset="0"/>
              </a:rPr>
              <a:t> </a:t>
            </a:r>
            <a:r>
              <a:rPr lang="en-GB" altLang="it-IT" sz="1770" b="1" dirty="0" err="1">
                <a:solidFill>
                  <a:srgbClr val="002060"/>
                </a:solidFill>
                <a:latin typeface="Garamond" panose="02020404030301010803" pitchFamily="18" charset="0"/>
              </a:rPr>
              <a:t>Nunziata</a:t>
            </a:r>
            <a:r>
              <a:rPr lang="en-GB" altLang="it-IT" sz="1770" b="1" dirty="0">
                <a:solidFill>
                  <a:srgbClr val="002060"/>
                </a:solidFill>
                <a:latin typeface="Garamond" panose="02020404030301010803" pitchFamily="18" charset="0"/>
              </a:rPr>
              <a:t>, 6 - </a:t>
            </a:r>
            <a:r>
              <a:rPr lang="it-IT" altLang="it-IT" sz="1770" b="1" dirty="0">
                <a:solidFill>
                  <a:srgbClr val="002060"/>
                </a:solidFill>
                <a:latin typeface="Garamond" panose="02020404030301010803" pitchFamily="18" charset="0"/>
              </a:rPr>
              <a:t>16124 Genova</a:t>
            </a:r>
            <a:r>
              <a:rPr lang="en-GB" altLang="it-IT" sz="1770" b="1" dirty="0">
                <a:solidFill>
                  <a:srgbClr val="002060"/>
                </a:solidFill>
                <a:latin typeface="Garamond" panose="02020404030301010803" pitchFamily="18" charset="0"/>
              </a:rPr>
              <a:t> – 1</a:t>
            </a:r>
            <a:r>
              <a:rPr lang="en-GB" altLang="it-IT" sz="1770" b="1" baseline="30000" dirty="0">
                <a:solidFill>
                  <a:srgbClr val="002060"/>
                </a:solidFill>
                <a:latin typeface="Garamond" panose="02020404030301010803" pitchFamily="18" charset="0"/>
              </a:rPr>
              <a:t>st</a:t>
            </a:r>
            <a:r>
              <a:rPr lang="en-GB" altLang="it-IT" sz="1770" b="1" dirty="0">
                <a:solidFill>
                  <a:srgbClr val="002060"/>
                </a:solidFill>
                <a:latin typeface="Garamond" panose="02020404030301010803" pitchFamily="18" charset="0"/>
              </a:rPr>
              <a:t> floor</a:t>
            </a:r>
          </a:p>
          <a:p>
            <a:pPr marL="283190" defTabSz="899130">
              <a:defRPr/>
            </a:pPr>
            <a:r>
              <a:rPr lang="it-IT" altLang="it-IT" sz="1770" b="1" dirty="0">
                <a:solidFill>
                  <a:srgbClr val="002060"/>
                </a:solidFill>
                <a:latin typeface="Garamond" panose="02020404030301010803" pitchFamily="18" charset="0"/>
              </a:rPr>
              <a:t>Phone +39 010 209 9420 intstrat@unige.it</a:t>
            </a:r>
          </a:p>
        </p:txBody>
      </p:sp>
      <p:sp>
        <p:nvSpPr>
          <p:cNvPr id="13" name="CasellaDiTesto 12">
            <a:extLst>
              <a:ext uri="{FF2B5EF4-FFF2-40B4-BE49-F238E27FC236}">
                <a16:creationId xmlns:a16="http://schemas.microsoft.com/office/drawing/2014/main" id="{8610721C-0BB3-41EA-93F3-330241449F9A}"/>
              </a:ext>
            </a:extLst>
          </p:cNvPr>
          <p:cNvSpPr txBox="1"/>
          <p:nvPr/>
        </p:nvSpPr>
        <p:spPr>
          <a:xfrm>
            <a:off x="1562914" y="5922982"/>
            <a:ext cx="4509618" cy="393442"/>
          </a:xfrm>
          <a:prstGeom prst="rect">
            <a:avLst/>
          </a:prstGeom>
          <a:noFill/>
        </p:spPr>
        <p:txBody>
          <a:bodyPr wrap="square" rtlCol="0">
            <a:spAutoFit/>
          </a:bodyPr>
          <a:lstStyle/>
          <a:p>
            <a:pPr defTabSz="899130"/>
            <a:r>
              <a:rPr lang="it-IT" sz="1967" b="1" i="1" dirty="0">
                <a:solidFill>
                  <a:srgbClr val="FF0000"/>
                </a:solidFill>
                <a:latin typeface="Garamond" panose="02020404030301010803" pitchFamily="18" charset="0"/>
              </a:rPr>
              <a:t>https://unige.it/internationalstrategies</a:t>
            </a:r>
          </a:p>
        </p:txBody>
      </p:sp>
      <p:pic>
        <p:nvPicPr>
          <p:cNvPr id="15" name="Immagine 14">
            <a:extLst>
              <a:ext uri="{FF2B5EF4-FFF2-40B4-BE49-F238E27FC236}">
                <a16:creationId xmlns:a16="http://schemas.microsoft.com/office/drawing/2014/main" id="{38A87B36-FB88-4C1A-BC18-A26BF4CC2305}"/>
              </a:ext>
            </a:extLst>
          </p:cNvPr>
          <p:cNvPicPr>
            <a:picLocks noChangeAspect="1"/>
          </p:cNvPicPr>
          <p:nvPr/>
        </p:nvPicPr>
        <p:blipFill>
          <a:blip r:embed="rId2"/>
          <a:stretch>
            <a:fillRect/>
          </a:stretch>
        </p:blipFill>
        <p:spPr>
          <a:xfrm>
            <a:off x="996805" y="5913831"/>
            <a:ext cx="454173" cy="350005"/>
          </a:xfrm>
          <a:prstGeom prst="rect">
            <a:avLst/>
          </a:prstGeom>
        </p:spPr>
      </p:pic>
      <p:sp>
        <p:nvSpPr>
          <p:cNvPr id="2" name="Segnaposto piè di pagina 1">
            <a:extLst>
              <a:ext uri="{FF2B5EF4-FFF2-40B4-BE49-F238E27FC236}">
                <a16:creationId xmlns:a16="http://schemas.microsoft.com/office/drawing/2014/main" id="{E6942BF5-1874-93FD-CAA0-424954FB8247}"/>
              </a:ext>
            </a:extLst>
          </p:cNvPr>
          <p:cNvSpPr>
            <a:spLocks noGrp="1"/>
          </p:cNvSpPr>
          <p:nvPr>
            <p:ph type="ftr" sz="quarter" idx="11"/>
          </p:nvPr>
        </p:nvSpPr>
        <p:spPr>
          <a:xfrm>
            <a:off x="3352800" y="6316424"/>
            <a:ext cx="3473348" cy="393442"/>
          </a:xfrm>
        </p:spPr>
        <p:txBody>
          <a:bodyPr/>
          <a:lstStyle/>
          <a:p>
            <a:pPr defTabSz="674437"/>
            <a:r>
              <a:rPr lang="en-US" dirty="0">
                <a:solidFill>
                  <a:srgbClr val="000000"/>
                </a:solidFill>
              </a:rPr>
              <a:t>«MERGE» ERASMUS+ </a:t>
            </a:r>
            <a:r>
              <a:rPr lang="en-US" dirty="0" err="1">
                <a:solidFill>
                  <a:srgbClr val="000000"/>
                </a:solidFill>
              </a:rPr>
              <a:t>CBHE</a:t>
            </a:r>
            <a:r>
              <a:rPr lang="en-US" dirty="0">
                <a:solidFill>
                  <a:srgbClr val="000000"/>
                </a:solidFill>
              </a:rPr>
              <a:t> PROJECT</a:t>
            </a:r>
            <a:endParaRPr lang="de-DE" dirty="0">
              <a:solidFill>
                <a:srgbClr val="000000"/>
              </a:solidFill>
            </a:endParaRPr>
          </a:p>
        </p:txBody>
      </p:sp>
    </p:spTree>
    <p:extLst>
      <p:ext uri="{BB962C8B-B14F-4D97-AF65-F5344CB8AC3E}">
        <p14:creationId xmlns:p14="http://schemas.microsoft.com/office/powerpoint/2010/main" val="28632707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436252810"/>
              </p:ext>
            </p:extLst>
          </p:nvPr>
        </p:nvGraphicFramePr>
        <p:xfrm>
          <a:off x="618172" y="1435100"/>
          <a:ext cx="8042953" cy="4038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a:xfrm>
            <a:off x="228600" y="444500"/>
            <a:ext cx="8686800" cy="477054"/>
          </a:xfrm>
        </p:spPr>
        <p:txBody>
          <a:bodyPr/>
          <a:lstStyle/>
          <a:p>
            <a:r>
              <a:rPr lang="en-GB" sz="3100" spc="-70" dirty="0">
                <a:solidFill>
                  <a:srgbClr val="034EA2"/>
                </a:solidFill>
                <a:latin typeface="Verdana" charset="0"/>
                <a:cs typeface="Tahoma" charset="0"/>
              </a:rPr>
              <a:t>Overview of new Erasmus+ programme</a:t>
            </a:r>
            <a:endParaRPr lang="fr-BE" sz="3100" spc="-70" dirty="0"/>
          </a:p>
        </p:txBody>
      </p:sp>
      <p:sp>
        <p:nvSpPr>
          <p:cNvPr id="2" name="Segnaposto piè di pagina 1">
            <a:extLst>
              <a:ext uri="{FF2B5EF4-FFF2-40B4-BE49-F238E27FC236}">
                <a16:creationId xmlns:a16="http://schemas.microsoft.com/office/drawing/2014/main" id="{16CFAF2A-76DC-01F0-28CA-E459559EF6EB}"/>
              </a:ext>
            </a:extLst>
          </p:cNvPr>
          <p:cNvSpPr>
            <a:spLocks noGrp="1"/>
          </p:cNvSpPr>
          <p:nvPr>
            <p:ph type="ftr" sz="quarter" idx="5"/>
          </p:nvPr>
        </p:nvSpPr>
        <p:spPr>
          <a:xfrm>
            <a:off x="2438400" y="6354318"/>
            <a:ext cx="3496055" cy="341630"/>
          </a:xfrm>
        </p:spPr>
        <p:txBody>
          <a:bodyPr/>
          <a:lstStyle/>
          <a:p>
            <a:r>
              <a:rPr lang="it-IT" dirty="0"/>
              <a:t>«MERGE» ERASMUS+ </a:t>
            </a:r>
            <a:r>
              <a:rPr lang="it-IT" dirty="0" err="1"/>
              <a:t>CBHE</a:t>
            </a:r>
            <a:r>
              <a:rPr lang="it-IT" dirty="0"/>
              <a:t> PROJECT</a:t>
            </a:r>
          </a:p>
        </p:txBody>
      </p:sp>
      <p:sp>
        <p:nvSpPr>
          <p:cNvPr id="4" name="Segnaposto numero diapositiva 3">
            <a:extLst>
              <a:ext uri="{FF2B5EF4-FFF2-40B4-BE49-F238E27FC236}">
                <a16:creationId xmlns:a16="http://schemas.microsoft.com/office/drawing/2014/main" id="{ECDF3F8D-99D9-BD52-07AA-8703D6AD105F}"/>
              </a:ext>
            </a:extLst>
          </p:cNvPr>
          <p:cNvSpPr>
            <a:spLocks noGrp="1"/>
          </p:cNvSpPr>
          <p:nvPr>
            <p:ph type="sldNum" sz="quarter" idx="7"/>
          </p:nvPr>
        </p:nvSpPr>
        <p:spPr/>
        <p:txBody>
          <a:bodyPr/>
          <a:lstStyle/>
          <a:p>
            <a:fld id="{B6F15528-21DE-4FAA-801E-634DDDAF4B2B}" type="slidenum">
              <a:rPr lang="it-IT" smtClean="0"/>
              <a:t>18</a:t>
            </a:fld>
            <a:endParaRPr lang="it-IT"/>
          </a:p>
        </p:txBody>
      </p:sp>
    </p:spTree>
    <p:extLst>
      <p:ext uri="{BB962C8B-B14F-4D97-AF65-F5344CB8AC3E}">
        <p14:creationId xmlns:p14="http://schemas.microsoft.com/office/powerpoint/2010/main" val="30774044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3"/>
          <a:stretch>
            <a:fillRect/>
          </a:stretch>
        </p:blipFill>
        <p:spPr>
          <a:xfrm>
            <a:off x="1793398" y="2120900"/>
            <a:ext cx="5404803" cy="3491900"/>
          </a:xfrm>
          <a:prstGeom prst="rect">
            <a:avLst/>
          </a:prstGeom>
        </p:spPr>
      </p:pic>
      <p:sp>
        <p:nvSpPr>
          <p:cNvPr id="3" name="Title 2"/>
          <p:cNvSpPr>
            <a:spLocks noGrp="1"/>
          </p:cNvSpPr>
          <p:nvPr>
            <p:ph type="title"/>
          </p:nvPr>
        </p:nvSpPr>
        <p:spPr>
          <a:xfrm>
            <a:off x="381000" y="292100"/>
            <a:ext cx="8229600" cy="861774"/>
          </a:xfrm>
        </p:spPr>
        <p:txBody>
          <a:bodyPr/>
          <a:lstStyle/>
          <a:p>
            <a:r>
              <a:rPr kumimoji="0" lang="en-IE" sz="3600" b="1" i="0" u="none" strike="noStrike" kern="0" cap="none" spc="0" normalizeH="0" baseline="0" noProof="0" dirty="0">
                <a:ln>
                  <a:noFill/>
                </a:ln>
                <a:solidFill>
                  <a:srgbClr val="024A9C"/>
                </a:solidFill>
                <a:effectLst/>
                <a:uLnTx/>
                <a:uFillTx/>
                <a:latin typeface="Trebuchet MS"/>
                <a:ea typeface="+mj-ea"/>
              </a:rPr>
              <a:t>Erasmus+ 2021-2027: overview (I)</a:t>
            </a:r>
            <a:br>
              <a:rPr lang="en-IE" dirty="0"/>
            </a:br>
            <a:r>
              <a:rPr lang="en-IE" sz="2000" dirty="0"/>
              <a:t>https://ec.europa.eu/commission/presscorner/detail/en/IP_21_1326</a:t>
            </a:r>
            <a:endParaRPr lang="fr-BE" sz="2000" dirty="0"/>
          </a:p>
        </p:txBody>
      </p:sp>
      <p:sp>
        <p:nvSpPr>
          <p:cNvPr id="2" name="Segnaposto piè di pagina 1">
            <a:extLst>
              <a:ext uri="{FF2B5EF4-FFF2-40B4-BE49-F238E27FC236}">
                <a16:creationId xmlns:a16="http://schemas.microsoft.com/office/drawing/2014/main" id="{650A566A-F6B7-BB2B-7FBE-50E20DD651C5}"/>
              </a:ext>
            </a:extLst>
          </p:cNvPr>
          <p:cNvSpPr>
            <a:spLocks noGrp="1"/>
          </p:cNvSpPr>
          <p:nvPr>
            <p:ph type="ftr" sz="quarter" idx="5"/>
          </p:nvPr>
        </p:nvSpPr>
        <p:spPr>
          <a:xfrm>
            <a:off x="2438400" y="6354318"/>
            <a:ext cx="3496055" cy="341630"/>
          </a:xfrm>
        </p:spPr>
        <p:txBody>
          <a:bodyPr/>
          <a:lstStyle/>
          <a:p>
            <a:r>
              <a:rPr lang="it-IT" dirty="0"/>
              <a:t>«MERGE» ERASMUS+ </a:t>
            </a:r>
            <a:r>
              <a:rPr lang="it-IT" dirty="0" err="1"/>
              <a:t>CBHE</a:t>
            </a:r>
            <a:r>
              <a:rPr lang="it-IT" dirty="0"/>
              <a:t> PROJECT</a:t>
            </a:r>
          </a:p>
        </p:txBody>
      </p:sp>
      <p:sp>
        <p:nvSpPr>
          <p:cNvPr id="4" name="Segnaposto numero diapositiva 3">
            <a:extLst>
              <a:ext uri="{FF2B5EF4-FFF2-40B4-BE49-F238E27FC236}">
                <a16:creationId xmlns:a16="http://schemas.microsoft.com/office/drawing/2014/main" id="{CA090A67-500E-5951-5F0C-7B24F7831FD6}"/>
              </a:ext>
            </a:extLst>
          </p:cNvPr>
          <p:cNvSpPr>
            <a:spLocks noGrp="1"/>
          </p:cNvSpPr>
          <p:nvPr>
            <p:ph type="sldNum" sz="quarter" idx="7"/>
          </p:nvPr>
        </p:nvSpPr>
        <p:spPr/>
        <p:txBody>
          <a:bodyPr/>
          <a:lstStyle/>
          <a:p>
            <a:fld id="{B6F15528-21DE-4FAA-801E-634DDDAF4B2B}" type="slidenum">
              <a:rPr lang="it-IT" smtClean="0"/>
              <a:t>19</a:t>
            </a:fld>
            <a:endParaRPr lang="it-IT"/>
          </a:p>
        </p:txBody>
      </p:sp>
    </p:spTree>
    <p:extLst>
      <p:ext uri="{BB962C8B-B14F-4D97-AF65-F5344CB8AC3E}">
        <p14:creationId xmlns:p14="http://schemas.microsoft.com/office/powerpoint/2010/main" val="312225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60164" y="333561"/>
            <a:ext cx="7896897" cy="1107996"/>
          </a:xfrm>
          <a:prstGeom prst="rect">
            <a:avLst/>
          </a:prstGeom>
        </p:spPr>
        <p:txBody>
          <a:bodyPr vert="horz" wrap="square" lIns="0" tIns="0" rIns="0" bIns="0" rtlCol="0" anchor="ctr">
            <a:spAutoFit/>
          </a:bodyPr>
          <a:lstStyle/>
          <a:p>
            <a:pPr algn="ctr"/>
            <a:r>
              <a:rPr lang="en-US" kern="0" dirty="0">
                <a:solidFill>
                  <a:srgbClr val="0070C0"/>
                </a:solidFill>
              </a:rPr>
              <a:t>Setting-up of the European Area of </a:t>
            </a:r>
            <a:br>
              <a:rPr lang="en-US" kern="0" dirty="0">
                <a:solidFill>
                  <a:srgbClr val="0070C0"/>
                </a:solidFill>
              </a:rPr>
            </a:br>
            <a:r>
              <a:rPr lang="en-US" kern="0" dirty="0">
                <a:solidFill>
                  <a:srgbClr val="0070C0"/>
                </a:solidFill>
              </a:rPr>
              <a:t>Higher Education - </a:t>
            </a:r>
            <a:r>
              <a:rPr lang="en-US" kern="0" dirty="0" err="1">
                <a:solidFill>
                  <a:srgbClr val="0070C0"/>
                </a:solidFill>
              </a:rPr>
              <a:t>EAHE</a:t>
            </a:r>
            <a:endParaRPr lang="en-US" kern="0" dirty="0">
              <a:solidFill>
                <a:srgbClr val="0070C0"/>
              </a:solidFill>
            </a:endParaRPr>
          </a:p>
        </p:txBody>
      </p:sp>
      <p:sp>
        <p:nvSpPr>
          <p:cNvPr id="5" name="object 5"/>
          <p:cNvSpPr/>
          <p:nvPr/>
        </p:nvSpPr>
        <p:spPr>
          <a:xfrm>
            <a:off x="1184559" y="1757152"/>
            <a:ext cx="6620419" cy="982271"/>
          </a:xfrm>
          <a:custGeom>
            <a:avLst/>
            <a:gdLst/>
            <a:ahLst/>
            <a:cxnLst/>
            <a:rect l="l" t="t" r="r" b="b"/>
            <a:pathLst>
              <a:path w="3267710" h="820419">
                <a:moveTo>
                  <a:pt x="3130804" y="0"/>
                </a:moveTo>
                <a:lnTo>
                  <a:pt x="133434" y="37"/>
                </a:lnTo>
                <a:lnTo>
                  <a:pt x="91159" y="7763"/>
                </a:lnTo>
                <a:lnTo>
                  <a:pt x="54517" y="27448"/>
                </a:lnTo>
                <a:lnTo>
                  <a:pt x="25670" y="56931"/>
                </a:lnTo>
                <a:lnTo>
                  <a:pt x="6777" y="94053"/>
                </a:lnTo>
                <a:lnTo>
                  <a:pt x="0" y="136651"/>
                </a:lnTo>
                <a:lnTo>
                  <a:pt x="37" y="686477"/>
                </a:lnTo>
                <a:lnTo>
                  <a:pt x="7763" y="728752"/>
                </a:lnTo>
                <a:lnTo>
                  <a:pt x="27448" y="765394"/>
                </a:lnTo>
                <a:lnTo>
                  <a:pt x="56931" y="794241"/>
                </a:lnTo>
                <a:lnTo>
                  <a:pt x="94053" y="813134"/>
                </a:lnTo>
                <a:lnTo>
                  <a:pt x="136652" y="819911"/>
                </a:lnTo>
                <a:lnTo>
                  <a:pt x="3134021" y="819874"/>
                </a:lnTo>
                <a:lnTo>
                  <a:pt x="3176296" y="812148"/>
                </a:lnTo>
                <a:lnTo>
                  <a:pt x="3212938" y="792463"/>
                </a:lnTo>
                <a:lnTo>
                  <a:pt x="3241785" y="762980"/>
                </a:lnTo>
                <a:lnTo>
                  <a:pt x="3260678" y="725858"/>
                </a:lnTo>
                <a:lnTo>
                  <a:pt x="3267455" y="683259"/>
                </a:lnTo>
                <a:lnTo>
                  <a:pt x="3267418" y="133434"/>
                </a:lnTo>
                <a:lnTo>
                  <a:pt x="3259692" y="91159"/>
                </a:lnTo>
                <a:lnTo>
                  <a:pt x="3240007" y="54517"/>
                </a:lnTo>
                <a:lnTo>
                  <a:pt x="3210524" y="25670"/>
                </a:lnTo>
                <a:lnTo>
                  <a:pt x="3173402" y="6777"/>
                </a:lnTo>
                <a:lnTo>
                  <a:pt x="3130804" y="0"/>
                </a:lnTo>
                <a:close/>
              </a:path>
            </a:pathLst>
          </a:custGeom>
          <a:solidFill>
            <a:srgbClr val="90C225"/>
          </a:solidFill>
        </p:spPr>
        <p:txBody>
          <a:bodyPr wrap="square" lIns="0" tIns="0" rIns="0" bIns="0" rtlCol="0" anchor="ctr" anchorCtr="1"/>
          <a:lstStyle/>
          <a:p>
            <a:pPr algn="ctr"/>
            <a:r>
              <a:rPr lang="en-US" sz="2961" b="1" dirty="0">
                <a:solidFill>
                  <a:srgbClr val="0070C0"/>
                </a:solidFill>
              </a:rPr>
              <a:t>Aspects and trends of the setting-up of the </a:t>
            </a:r>
            <a:r>
              <a:rPr lang="en-US" sz="2961" b="1" dirty="0" err="1">
                <a:solidFill>
                  <a:srgbClr val="0070C0"/>
                </a:solidFill>
              </a:rPr>
              <a:t>EAHE</a:t>
            </a:r>
            <a:endParaRPr lang="en-US" sz="2961" b="1" dirty="0">
              <a:solidFill>
                <a:srgbClr val="0070C0"/>
              </a:solidFill>
            </a:endParaRPr>
          </a:p>
        </p:txBody>
      </p:sp>
      <p:sp>
        <p:nvSpPr>
          <p:cNvPr id="9" name="object 9"/>
          <p:cNvSpPr/>
          <p:nvPr/>
        </p:nvSpPr>
        <p:spPr>
          <a:xfrm>
            <a:off x="1184559" y="2965049"/>
            <a:ext cx="6620419" cy="901362"/>
          </a:xfrm>
          <a:custGeom>
            <a:avLst/>
            <a:gdLst/>
            <a:ahLst/>
            <a:cxnLst/>
            <a:rect l="l" t="t" r="r" b="b"/>
            <a:pathLst>
              <a:path w="3267710" h="820420">
                <a:moveTo>
                  <a:pt x="3130804" y="0"/>
                </a:moveTo>
                <a:lnTo>
                  <a:pt x="133434" y="37"/>
                </a:lnTo>
                <a:lnTo>
                  <a:pt x="91159" y="7763"/>
                </a:lnTo>
                <a:lnTo>
                  <a:pt x="54517" y="27448"/>
                </a:lnTo>
                <a:lnTo>
                  <a:pt x="25670" y="56931"/>
                </a:lnTo>
                <a:lnTo>
                  <a:pt x="6777" y="94053"/>
                </a:lnTo>
                <a:lnTo>
                  <a:pt x="0" y="136651"/>
                </a:lnTo>
                <a:lnTo>
                  <a:pt x="37" y="686477"/>
                </a:lnTo>
                <a:lnTo>
                  <a:pt x="7763" y="728752"/>
                </a:lnTo>
                <a:lnTo>
                  <a:pt x="27448" y="765394"/>
                </a:lnTo>
                <a:lnTo>
                  <a:pt x="56931" y="794241"/>
                </a:lnTo>
                <a:lnTo>
                  <a:pt x="94053" y="813134"/>
                </a:lnTo>
                <a:lnTo>
                  <a:pt x="136652" y="819911"/>
                </a:lnTo>
                <a:lnTo>
                  <a:pt x="3134021" y="819874"/>
                </a:lnTo>
                <a:lnTo>
                  <a:pt x="3176296" y="812148"/>
                </a:lnTo>
                <a:lnTo>
                  <a:pt x="3212938" y="792463"/>
                </a:lnTo>
                <a:lnTo>
                  <a:pt x="3241785" y="762980"/>
                </a:lnTo>
                <a:lnTo>
                  <a:pt x="3260678" y="725858"/>
                </a:lnTo>
                <a:lnTo>
                  <a:pt x="3267455" y="683259"/>
                </a:lnTo>
                <a:lnTo>
                  <a:pt x="3267418" y="133434"/>
                </a:lnTo>
                <a:lnTo>
                  <a:pt x="3259692" y="91159"/>
                </a:lnTo>
                <a:lnTo>
                  <a:pt x="3240007" y="54517"/>
                </a:lnTo>
                <a:lnTo>
                  <a:pt x="3210524" y="25670"/>
                </a:lnTo>
                <a:lnTo>
                  <a:pt x="3173402" y="6777"/>
                </a:lnTo>
                <a:lnTo>
                  <a:pt x="3130804" y="0"/>
                </a:lnTo>
                <a:close/>
              </a:path>
            </a:pathLst>
          </a:custGeom>
          <a:solidFill>
            <a:srgbClr val="90C225"/>
          </a:solidFill>
        </p:spPr>
        <p:txBody>
          <a:bodyPr wrap="square" lIns="0" tIns="0" rIns="0" bIns="0" rtlCol="0"/>
          <a:lstStyle/>
          <a:p>
            <a:pPr algn="ctr" defTabSz="902456">
              <a:defRPr/>
            </a:pPr>
            <a:r>
              <a:rPr lang="en-US" sz="2961" b="1" dirty="0">
                <a:solidFill>
                  <a:srgbClr val="0070C0"/>
                </a:solidFill>
                <a:latin typeface="Calibri"/>
              </a:rPr>
              <a:t>Actions promoted by UniGe to enhance international cooperation</a:t>
            </a:r>
          </a:p>
        </p:txBody>
      </p:sp>
      <p:sp>
        <p:nvSpPr>
          <p:cNvPr id="13" name="object 13"/>
          <p:cNvSpPr/>
          <p:nvPr/>
        </p:nvSpPr>
        <p:spPr>
          <a:xfrm>
            <a:off x="1184559" y="4168386"/>
            <a:ext cx="6620419" cy="883587"/>
          </a:xfrm>
          <a:custGeom>
            <a:avLst/>
            <a:gdLst/>
            <a:ahLst/>
            <a:cxnLst/>
            <a:rect l="l" t="t" r="r" b="b"/>
            <a:pathLst>
              <a:path w="3267710" h="820420">
                <a:moveTo>
                  <a:pt x="3130804" y="0"/>
                </a:moveTo>
                <a:lnTo>
                  <a:pt x="133434" y="37"/>
                </a:lnTo>
                <a:lnTo>
                  <a:pt x="91159" y="7763"/>
                </a:lnTo>
                <a:lnTo>
                  <a:pt x="54517" y="27448"/>
                </a:lnTo>
                <a:lnTo>
                  <a:pt x="25670" y="56931"/>
                </a:lnTo>
                <a:lnTo>
                  <a:pt x="6777" y="94053"/>
                </a:lnTo>
                <a:lnTo>
                  <a:pt x="0" y="136651"/>
                </a:lnTo>
                <a:lnTo>
                  <a:pt x="37" y="686477"/>
                </a:lnTo>
                <a:lnTo>
                  <a:pt x="7763" y="728752"/>
                </a:lnTo>
                <a:lnTo>
                  <a:pt x="27448" y="765394"/>
                </a:lnTo>
                <a:lnTo>
                  <a:pt x="56931" y="794241"/>
                </a:lnTo>
                <a:lnTo>
                  <a:pt x="94053" y="813134"/>
                </a:lnTo>
                <a:lnTo>
                  <a:pt x="136652" y="819911"/>
                </a:lnTo>
                <a:lnTo>
                  <a:pt x="3134021" y="819874"/>
                </a:lnTo>
                <a:lnTo>
                  <a:pt x="3176296" y="812148"/>
                </a:lnTo>
                <a:lnTo>
                  <a:pt x="3212938" y="792463"/>
                </a:lnTo>
                <a:lnTo>
                  <a:pt x="3241785" y="762980"/>
                </a:lnTo>
                <a:lnTo>
                  <a:pt x="3260678" y="725858"/>
                </a:lnTo>
                <a:lnTo>
                  <a:pt x="3267455" y="683259"/>
                </a:lnTo>
                <a:lnTo>
                  <a:pt x="3267418" y="133434"/>
                </a:lnTo>
                <a:lnTo>
                  <a:pt x="3259692" y="91159"/>
                </a:lnTo>
                <a:lnTo>
                  <a:pt x="3240007" y="54517"/>
                </a:lnTo>
                <a:lnTo>
                  <a:pt x="3210524" y="25670"/>
                </a:lnTo>
                <a:lnTo>
                  <a:pt x="3173402" y="6777"/>
                </a:lnTo>
                <a:lnTo>
                  <a:pt x="3130804" y="0"/>
                </a:lnTo>
                <a:close/>
              </a:path>
            </a:pathLst>
          </a:custGeom>
          <a:solidFill>
            <a:srgbClr val="90C225"/>
          </a:solidFill>
        </p:spPr>
        <p:txBody>
          <a:bodyPr wrap="square" lIns="0" tIns="0" rIns="0" bIns="0" rtlCol="0"/>
          <a:lstStyle/>
          <a:p>
            <a:pPr algn="ctr" defTabSz="902456">
              <a:defRPr/>
            </a:pPr>
            <a:r>
              <a:rPr lang="en-US" sz="2961" b="1" dirty="0">
                <a:solidFill>
                  <a:srgbClr val="0070C0"/>
                </a:solidFill>
                <a:latin typeface="Calibri"/>
              </a:rPr>
              <a:t>Actions supported by the Erasmus Plus </a:t>
            </a:r>
            <a:r>
              <a:rPr lang="en-US" sz="2961" b="1" dirty="0" err="1">
                <a:solidFill>
                  <a:srgbClr val="0070C0"/>
                </a:solidFill>
                <a:latin typeface="Calibri"/>
              </a:rPr>
              <a:t>programme</a:t>
            </a:r>
            <a:endParaRPr lang="en-US" sz="2961" b="1" dirty="0">
              <a:solidFill>
                <a:srgbClr val="0070C0"/>
              </a:solidFill>
              <a:latin typeface="Calibri"/>
            </a:endParaRPr>
          </a:p>
        </p:txBody>
      </p:sp>
      <p:sp>
        <p:nvSpPr>
          <p:cNvPr id="18" name="object 18"/>
          <p:cNvSpPr/>
          <p:nvPr/>
        </p:nvSpPr>
        <p:spPr>
          <a:xfrm>
            <a:off x="1184559" y="5296514"/>
            <a:ext cx="6620419" cy="883586"/>
          </a:xfrm>
          <a:custGeom>
            <a:avLst/>
            <a:gdLst/>
            <a:ahLst/>
            <a:cxnLst/>
            <a:rect l="l" t="t" r="r" b="b"/>
            <a:pathLst>
              <a:path w="3267710" h="820420">
                <a:moveTo>
                  <a:pt x="3130804" y="0"/>
                </a:moveTo>
                <a:lnTo>
                  <a:pt x="133434" y="37"/>
                </a:lnTo>
                <a:lnTo>
                  <a:pt x="91159" y="7763"/>
                </a:lnTo>
                <a:lnTo>
                  <a:pt x="54517" y="27448"/>
                </a:lnTo>
                <a:lnTo>
                  <a:pt x="25670" y="56931"/>
                </a:lnTo>
                <a:lnTo>
                  <a:pt x="6777" y="94053"/>
                </a:lnTo>
                <a:lnTo>
                  <a:pt x="0" y="136652"/>
                </a:lnTo>
                <a:lnTo>
                  <a:pt x="37" y="686478"/>
                </a:lnTo>
                <a:lnTo>
                  <a:pt x="7763" y="728762"/>
                </a:lnTo>
                <a:lnTo>
                  <a:pt x="27448" y="765405"/>
                </a:lnTo>
                <a:lnTo>
                  <a:pt x="56931" y="794248"/>
                </a:lnTo>
                <a:lnTo>
                  <a:pt x="94053" y="813136"/>
                </a:lnTo>
                <a:lnTo>
                  <a:pt x="136652" y="819912"/>
                </a:lnTo>
                <a:lnTo>
                  <a:pt x="3134021" y="819874"/>
                </a:lnTo>
                <a:lnTo>
                  <a:pt x="3176296" y="812151"/>
                </a:lnTo>
                <a:lnTo>
                  <a:pt x="3212938" y="792471"/>
                </a:lnTo>
                <a:lnTo>
                  <a:pt x="3241785" y="762991"/>
                </a:lnTo>
                <a:lnTo>
                  <a:pt x="3260678" y="725868"/>
                </a:lnTo>
                <a:lnTo>
                  <a:pt x="3267455" y="683260"/>
                </a:lnTo>
                <a:lnTo>
                  <a:pt x="3267418" y="133434"/>
                </a:lnTo>
                <a:lnTo>
                  <a:pt x="3259692" y="91159"/>
                </a:lnTo>
                <a:lnTo>
                  <a:pt x="3240007" y="54517"/>
                </a:lnTo>
                <a:lnTo>
                  <a:pt x="3210524" y="25670"/>
                </a:lnTo>
                <a:lnTo>
                  <a:pt x="3173402" y="6777"/>
                </a:lnTo>
                <a:lnTo>
                  <a:pt x="3130804" y="0"/>
                </a:lnTo>
                <a:close/>
              </a:path>
            </a:pathLst>
          </a:custGeom>
          <a:solidFill>
            <a:srgbClr val="90C225"/>
          </a:solidFill>
        </p:spPr>
        <p:txBody>
          <a:bodyPr wrap="square" lIns="0" tIns="0" rIns="0" bIns="0" rtlCol="0"/>
          <a:lstStyle/>
          <a:p>
            <a:pPr algn="ctr" defTabSz="902456">
              <a:defRPr/>
            </a:pPr>
            <a:r>
              <a:rPr lang="en-US" sz="2961" b="1" dirty="0">
                <a:solidFill>
                  <a:srgbClr val="0070C0"/>
                </a:solidFill>
                <a:latin typeface="Calibri"/>
              </a:rPr>
              <a:t>Capacity Building in Higher Education</a:t>
            </a:r>
          </a:p>
          <a:p>
            <a:pPr algn="ctr" defTabSz="902456">
              <a:defRPr/>
            </a:pPr>
            <a:r>
              <a:rPr lang="en-US" sz="2961" b="1" dirty="0" err="1">
                <a:solidFill>
                  <a:srgbClr val="0070C0"/>
                </a:solidFill>
                <a:latin typeface="Calibri"/>
              </a:rPr>
              <a:t>CBHE</a:t>
            </a:r>
            <a:endParaRPr lang="en-US" sz="2961" b="1" dirty="0">
              <a:solidFill>
                <a:srgbClr val="0070C0"/>
              </a:solidFill>
              <a:latin typeface="Calibri"/>
            </a:endParaRPr>
          </a:p>
        </p:txBody>
      </p:sp>
      <p:sp>
        <p:nvSpPr>
          <p:cNvPr id="22" name="Segnaposto numero diapositiva 21">
            <a:extLst>
              <a:ext uri="{FF2B5EF4-FFF2-40B4-BE49-F238E27FC236}">
                <a16:creationId xmlns:a16="http://schemas.microsoft.com/office/drawing/2014/main" id="{E44A4F4D-AB51-A3A6-E7E4-24C5B334FD45}"/>
              </a:ext>
            </a:extLst>
          </p:cNvPr>
          <p:cNvSpPr>
            <a:spLocks noGrp="1"/>
          </p:cNvSpPr>
          <p:nvPr>
            <p:ph type="sldNum" sz="quarter" idx="7"/>
          </p:nvPr>
        </p:nvSpPr>
        <p:spPr>
          <a:xfrm>
            <a:off x="6752057" y="6316091"/>
            <a:ext cx="1589908" cy="276999"/>
          </a:xfrm>
        </p:spPr>
        <p:txBody>
          <a:bodyPr/>
          <a:lstStyle/>
          <a:p>
            <a:fld id="{B6F15528-21DE-4FAA-801E-634DDDAF4B2B}" type="slidenum">
              <a:rPr lang="it-IT" smtClean="0"/>
              <a:t>2</a:t>
            </a:fld>
            <a:endParaRPr lang="it-IT" dirty="0"/>
          </a:p>
        </p:txBody>
      </p:sp>
      <p:sp>
        <p:nvSpPr>
          <p:cNvPr id="23" name="Segnaposto piè di pagina 22">
            <a:extLst>
              <a:ext uri="{FF2B5EF4-FFF2-40B4-BE49-F238E27FC236}">
                <a16:creationId xmlns:a16="http://schemas.microsoft.com/office/drawing/2014/main" id="{0A596A68-26CF-1655-C030-8803F98D890A}"/>
              </a:ext>
            </a:extLst>
          </p:cNvPr>
          <p:cNvSpPr>
            <a:spLocks noGrp="1"/>
          </p:cNvSpPr>
          <p:nvPr>
            <p:ph type="ftr" sz="quarter" idx="5"/>
          </p:nvPr>
        </p:nvSpPr>
        <p:spPr>
          <a:xfrm>
            <a:off x="2465170" y="6316091"/>
            <a:ext cx="3450567" cy="276999"/>
          </a:xfrm>
        </p:spPr>
        <p:txBody>
          <a:bodyPr/>
          <a:lstStyle/>
          <a:p>
            <a:r>
              <a:rPr lang="it-IT" dirty="0"/>
              <a:t>«MERGE» ERASMUS+ </a:t>
            </a:r>
            <a:r>
              <a:rPr lang="it-IT" dirty="0" err="1"/>
              <a:t>CBHE</a:t>
            </a:r>
            <a:r>
              <a:rPr lang="it-IT" dirty="0"/>
              <a:t> PROJECT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214475684"/>
              </p:ext>
            </p:extLst>
          </p:nvPr>
        </p:nvGraphicFramePr>
        <p:xfrm>
          <a:off x="381000" y="1511300"/>
          <a:ext cx="82296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a:xfrm>
            <a:off x="302085" y="368300"/>
            <a:ext cx="8387430" cy="553998"/>
          </a:xfrm>
        </p:spPr>
        <p:txBody>
          <a:bodyPr/>
          <a:lstStyle/>
          <a:p>
            <a:r>
              <a:rPr lang="en-IE" dirty="0"/>
              <a:t>Erasmus+ 2021-2027: overview (II)</a:t>
            </a:r>
            <a:endParaRPr lang="fr-BE" dirty="0"/>
          </a:p>
        </p:txBody>
      </p:sp>
      <p:sp>
        <p:nvSpPr>
          <p:cNvPr id="2" name="Segnaposto piè di pagina 1">
            <a:extLst>
              <a:ext uri="{FF2B5EF4-FFF2-40B4-BE49-F238E27FC236}">
                <a16:creationId xmlns:a16="http://schemas.microsoft.com/office/drawing/2014/main" id="{21300DD8-24EF-3F38-6FE2-2004CA6C095C}"/>
              </a:ext>
            </a:extLst>
          </p:cNvPr>
          <p:cNvSpPr>
            <a:spLocks noGrp="1"/>
          </p:cNvSpPr>
          <p:nvPr>
            <p:ph type="ftr" sz="quarter" idx="5"/>
          </p:nvPr>
        </p:nvSpPr>
        <p:spPr>
          <a:xfrm>
            <a:off x="2517650" y="6354318"/>
            <a:ext cx="3416806" cy="341630"/>
          </a:xfrm>
        </p:spPr>
        <p:txBody>
          <a:bodyPr/>
          <a:lstStyle/>
          <a:p>
            <a:r>
              <a:rPr lang="it-IT" dirty="0"/>
              <a:t>«MERGE» ERASMUS+ </a:t>
            </a:r>
            <a:r>
              <a:rPr lang="it-IT" dirty="0" err="1"/>
              <a:t>CBHE</a:t>
            </a:r>
            <a:r>
              <a:rPr lang="it-IT" dirty="0"/>
              <a:t> PROJECT</a:t>
            </a:r>
          </a:p>
        </p:txBody>
      </p:sp>
      <p:sp>
        <p:nvSpPr>
          <p:cNvPr id="4" name="Segnaposto numero diapositiva 3">
            <a:extLst>
              <a:ext uri="{FF2B5EF4-FFF2-40B4-BE49-F238E27FC236}">
                <a16:creationId xmlns:a16="http://schemas.microsoft.com/office/drawing/2014/main" id="{50A11D5D-152C-287E-F378-86F15C2BA96E}"/>
              </a:ext>
            </a:extLst>
          </p:cNvPr>
          <p:cNvSpPr>
            <a:spLocks noGrp="1"/>
          </p:cNvSpPr>
          <p:nvPr>
            <p:ph type="sldNum" sz="quarter" idx="7"/>
          </p:nvPr>
        </p:nvSpPr>
        <p:spPr/>
        <p:txBody>
          <a:bodyPr/>
          <a:lstStyle/>
          <a:p>
            <a:fld id="{B6F15528-21DE-4FAA-801E-634DDDAF4B2B}" type="slidenum">
              <a:rPr lang="it-IT" smtClean="0"/>
              <a:t>20</a:t>
            </a:fld>
            <a:endParaRPr lang="it-IT"/>
          </a:p>
        </p:txBody>
      </p:sp>
    </p:spTree>
    <p:extLst>
      <p:ext uri="{BB962C8B-B14F-4D97-AF65-F5344CB8AC3E}">
        <p14:creationId xmlns:p14="http://schemas.microsoft.com/office/powerpoint/2010/main" val="6937124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618171" y="1358901"/>
            <a:ext cx="2476886" cy="4800600"/>
          </a:xfrm>
        </p:spPr>
        <p:txBody>
          <a:bodyPr/>
          <a:lstStyle/>
          <a:p>
            <a:pPr algn="ctr"/>
            <a:r>
              <a:rPr lang="en-IE" sz="3600" b="1" dirty="0">
                <a:solidFill>
                  <a:schemeClr val="accent6">
                    <a:lumMod val="75000"/>
                  </a:schemeClr>
                </a:solidFill>
              </a:rPr>
              <a:t>INCLUSIVE</a:t>
            </a:r>
          </a:p>
          <a:p>
            <a:endParaRPr lang="fr-BE" dirty="0"/>
          </a:p>
        </p:txBody>
      </p:sp>
      <p:sp>
        <p:nvSpPr>
          <p:cNvPr id="6" name="Content Placeholder 5"/>
          <p:cNvSpPr>
            <a:spLocks noGrp="1"/>
          </p:cNvSpPr>
          <p:nvPr>
            <p:ph sz="half" idx="13"/>
          </p:nvPr>
        </p:nvSpPr>
        <p:spPr>
          <a:xfrm>
            <a:off x="3355091" y="1358900"/>
            <a:ext cx="2476886" cy="4800599"/>
          </a:xfrm>
        </p:spPr>
        <p:txBody>
          <a:bodyPr/>
          <a:lstStyle/>
          <a:p>
            <a:pPr algn="ctr"/>
            <a:r>
              <a:rPr lang="en-IE" sz="3600" b="1" dirty="0">
                <a:solidFill>
                  <a:srgbClr val="FFC000"/>
                </a:solidFill>
              </a:rPr>
              <a:t>DIGITAL</a:t>
            </a:r>
          </a:p>
          <a:p>
            <a:endParaRPr lang="en-IE" dirty="0"/>
          </a:p>
          <a:p>
            <a:endParaRPr lang="en-IE" dirty="0"/>
          </a:p>
          <a:p>
            <a:endParaRPr lang="fr-BE" dirty="0"/>
          </a:p>
        </p:txBody>
      </p:sp>
      <p:sp>
        <p:nvSpPr>
          <p:cNvPr id="7" name="Content Placeholder 6"/>
          <p:cNvSpPr>
            <a:spLocks noGrp="1"/>
          </p:cNvSpPr>
          <p:nvPr>
            <p:ph sz="half" idx="14"/>
          </p:nvPr>
        </p:nvSpPr>
        <p:spPr>
          <a:xfrm>
            <a:off x="6174174" y="1358900"/>
            <a:ext cx="2476886" cy="4114800"/>
          </a:xfrm>
        </p:spPr>
        <p:txBody>
          <a:bodyPr/>
          <a:lstStyle/>
          <a:p>
            <a:pPr algn="ctr"/>
            <a:r>
              <a:rPr lang="en-IE" sz="3600" b="1" dirty="0">
                <a:solidFill>
                  <a:srgbClr val="92D050"/>
                </a:solidFill>
              </a:rPr>
              <a:t>GREEN</a:t>
            </a:r>
          </a:p>
          <a:p>
            <a:endParaRPr lang="en-IE" dirty="0"/>
          </a:p>
          <a:p>
            <a:endParaRPr lang="fr-BE" dirty="0"/>
          </a:p>
        </p:txBody>
      </p:sp>
      <p:sp>
        <p:nvSpPr>
          <p:cNvPr id="4" name="Title 3"/>
          <p:cNvSpPr>
            <a:spLocks noGrp="1"/>
          </p:cNvSpPr>
          <p:nvPr>
            <p:ph type="title"/>
          </p:nvPr>
        </p:nvSpPr>
        <p:spPr>
          <a:xfrm>
            <a:off x="914400" y="283369"/>
            <a:ext cx="7755255" cy="779459"/>
          </a:xfrm>
        </p:spPr>
        <p:txBody>
          <a:bodyPr/>
          <a:lstStyle/>
          <a:p>
            <a:r>
              <a:rPr lang="en-IE" dirty="0"/>
              <a:t>Horizontal priorities</a:t>
            </a:r>
            <a:endParaRPr lang="fr-BE" dirty="0"/>
          </a:p>
        </p:txBody>
      </p:sp>
      <p:pic>
        <p:nvPicPr>
          <p:cNvPr id="10" name="Picture 9"/>
          <p:cNvPicPr>
            <a:picLocks noChangeAspect="1"/>
          </p:cNvPicPr>
          <p:nvPr/>
        </p:nvPicPr>
        <p:blipFill>
          <a:blip r:embed="rId2"/>
          <a:stretch>
            <a:fillRect/>
          </a:stretch>
        </p:blipFill>
        <p:spPr>
          <a:xfrm>
            <a:off x="3416054" y="2847201"/>
            <a:ext cx="2354962" cy="1816685"/>
          </a:xfrm>
          <a:prstGeom prst="rect">
            <a:avLst/>
          </a:prstGeom>
        </p:spPr>
      </p:pic>
      <p:pic>
        <p:nvPicPr>
          <p:cNvPr id="14" name="Picture 13"/>
          <p:cNvPicPr>
            <a:picLocks noChangeAspect="1"/>
          </p:cNvPicPr>
          <p:nvPr/>
        </p:nvPicPr>
        <p:blipFill>
          <a:blip r:embed="rId3"/>
          <a:stretch>
            <a:fillRect/>
          </a:stretch>
        </p:blipFill>
        <p:spPr>
          <a:xfrm>
            <a:off x="6235756" y="2847201"/>
            <a:ext cx="2374844" cy="1844797"/>
          </a:xfrm>
          <a:prstGeom prst="rect">
            <a:avLst/>
          </a:prstGeom>
        </p:spPr>
      </p:pic>
      <p:pic>
        <p:nvPicPr>
          <p:cNvPr id="16" name="Picture 15"/>
          <p:cNvPicPr>
            <a:picLocks noChangeAspect="1"/>
          </p:cNvPicPr>
          <p:nvPr/>
        </p:nvPicPr>
        <p:blipFill>
          <a:blip r:embed="rId4"/>
          <a:stretch>
            <a:fillRect/>
          </a:stretch>
        </p:blipFill>
        <p:spPr>
          <a:xfrm>
            <a:off x="715908" y="2861257"/>
            <a:ext cx="2330516" cy="1816685"/>
          </a:xfrm>
          <a:prstGeom prst="rect">
            <a:avLst/>
          </a:prstGeom>
        </p:spPr>
      </p:pic>
      <p:sp>
        <p:nvSpPr>
          <p:cNvPr id="2" name="Segnaposto numero diapositiva 1">
            <a:extLst>
              <a:ext uri="{FF2B5EF4-FFF2-40B4-BE49-F238E27FC236}">
                <a16:creationId xmlns:a16="http://schemas.microsoft.com/office/drawing/2014/main" id="{8B13E286-983A-C54F-916B-ED27DABA0144}"/>
              </a:ext>
            </a:extLst>
          </p:cNvPr>
          <p:cNvSpPr>
            <a:spLocks noGrp="1"/>
          </p:cNvSpPr>
          <p:nvPr>
            <p:ph type="sldNum" sz="quarter" idx="12"/>
          </p:nvPr>
        </p:nvSpPr>
        <p:spPr/>
        <p:txBody>
          <a:bodyPr/>
          <a:lstStyle/>
          <a:p>
            <a:fld id="{F46C79FD-C571-418B-AB0F-5EE936C85276}" type="slidenum">
              <a:rPr lang="en-GB" smtClean="0"/>
              <a:t>21</a:t>
            </a:fld>
            <a:endParaRPr lang="en-GB"/>
          </a:p>
        </p:txBody>
      </p:sp>
    </p:spTree>
    <p:extLst>
      <p:ext uri="{BB962C8B-B14F-4D97-AF65-F5344CB8AC3E}">
        <p14:creationId xmlns:p14="http://schemas.microsoft.com/office/powerpoint/2010/main" val="24403211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33684" y="368300"/>
            <a:ext cx="8208336" cy="553998"/>
          </a:xfrm>
        </p:spPr>
        <p:txBody>
          <a:bodyPr/>
          <a:lstStyle/>
          <a:p>
            <a:r>
              <a:rPr lang="en-IE" dirty="0"/>
              <a:t>Key Actions 1: Education and Training</a:t>
            </a:r>
            <a:endParaRPr lang="fr-BE" dirty="0"/>
          </a:p>
        </p:txBody>
      </p:sp>
      <p:sp>
        <p:nvSpPr>
          <p:cNvPr id="34" name="Content Placeholder 2"/>
          <p:cNvSpPr txBox="1">
            <a:spLocks/>
          </p:cNvSpPr>
          <p:nvPr/>
        </p:nvSpPr>
        <p:spPr bwMode="auto">
          <a:xfrm>
            <a:off x="762000" y="5092700"/>
            <a:ext cx="6274125" cy="1230698"/>
          </a:xfrm>
          <a:prstGeom prst="rect">
            <a:avLst/>
          </a:prstGeom>
          <a:noFill/>
          <a:ln w="9525">
            <a:noFill/>
            <a:miter lim="800000"/>
            <a:headEnd/>
            <a:tailEnd/>
          </a:ln>
        </p:spPr>
        <p:txBody>
          <a:bodyPr vert="horz" wrap="square" lIns="67437" tIns="33719" rIns="67437" bIns="33719" numCol="1" anchor="t" anchorCtr="0" compatLnSpc="1">
            <a:prstTxWarp prst="textNoShape">
              <a:avLst/>
            </a:prstTxWarp>
          </a:bodyPr>
          <a:lstStyle>
            <a:lvl1pPr marL="342900" indent="-342900" algn="l" rtl="0" eaLnBrk="0" fontAlgn="base" hangingPunct="0">
              <a:spcBef>
                <a:spcPct val="20000"/>
              </a:spcBef>
              <a:spcAft>
                <a:spcPct val="0"/>
              </a:spcAft>
              <a:buClr>
                <a:srgbClr val="0F5494"/>
              </a:buClr>
              <a:buFont typeface="Arial" pitchFamily="34" charset="0"/>
              <a:buChar char="•"/>
              <a:defRPr sz="2400" i="0">
                <a:solidFill>
                  <a:srgbClr val="0F5494"/>
                </a:solidFill>
                <a:latin typeface="+mn-lt"/>
                <a:ea typeface="+mn-ea"/>
                <a:cs typeface="+mn-cs"/>
              </a:defRPr>
            </a:lvl1pPr>
            <a:lvl2pPr marL="742950" indent="-285750" algn="l" rtl="0" eaLnBrk="0" fontAlgn="base" hangingPunct="0">
              <a:spcBef>
                <a:spcPct val="20000"/>
              </a:spcBef>
              <a:spcAft>
                <a:spcPct val="0"/>
              </a:spcAft>
              <a:buClr>
                <a:srgbClr val="0F5494"/>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defTabSz="491728" eaLnBrk="1" fontAlgn="auto" hangingPunct="1">
              <a:lnSpc>
                <a:spcPct val="90000"/>
              </a:lnSpc>
              <a:spcBef>
                <a:spcPts val="0"/>
              </a:spcBef>
              <a:spcAft>
                <a:spcPct val="35000"/>
              </a:spcAft>
              <a:buClrTx/>
              <a:buNone/>
            </a:pPr>
            <a:r>
              <a:rPr lang="fr-BE" sz="2000" kern="0" dirty="0"/>
              <a:t>	</a:t>
            </a:r>
            <a:r>
              <a:rPr lang="fr-BE" sz="2000" b="1" dirty="0">
                <a:solidFill>
                  <a:srgbClr val="FFD15E">
                    <a:lumMod val="50000"/>
                  </a:srgbClr>
                </a:solidFill>
              </a:rPr>
              <a:t>Jean Monnet actions</a:t>
            </a:r>
            <a:endParaRPr lang="en-GB" sz="2000" b="1" dirty="0">
              <a:solidFill>
                <a:srgbClr val="FFD15E">
                  <a:lumMod val="50000"/>
                </a:srgbClr>
              </a:solidFill>
            </a:endParaRPr>
          </a:p>
          <a:p>
            <a:pPr marL="337185" lvl="1" indent="0">
              <a:buNone/>
            </a:pPr>
            <a:r>
              <a:rPr lang="fr-BE" sz="1200" b="0" kern="0" dirty="0">
                <a:latin typeface="Verdana"/>
              </a:rPr>
              <a:t>Jean Monnet in the field of higher education</a:t>
            </a:r>
          </a:p>
          <a:p>
            <a:pPr marL="337185" lvl="1" indent="0">
              <a:buNone/>
            </a:pPr>
            <a:r>
              <a:rPr lang="fr-BE" sz="1200" b="0" kern="0" dirty="0">
                <a:solidFill>
                  <a:srgbClr val="00B050"/>
                </a:solidFill>
                <a:latin typeface="Verdana"/>
              </a:rPr>
              <a:t>Jean Monnet in other fields of education and training</a:t>
            </a:r>
            <a:endParaRPr lang="en-GB" sz="1200" b="0" kern="0" dirty="0">
              <a:solidFill>
                <a:srgbClr val="00B050"/>
              </a:solidFill>
              <a:latin typeface="Verdana"/>
            </a:endParaRPr>
          </a:p>
        </p:txBody>
      </p:sp>
      <p:pic>
        <p:nvPicPr>
          <p:cNvPr id="3" name="Immagine 2" descr="Immagine che contiene testo&#10;&#10;Descrizione generata automaticamente">
            <a:extLst>
              <a:ext uri="{FF2B5EF4-FFF2-40B4-BE49-F238E27FC236}">
                <a16:creationId xmlns:a16="http://schemas.microsoft.com/office/drawing/2014/main" id="{A26C5760-3778-96C3-3DCC-5F7E71DD5E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4705" y="1435100"/>
            <a:ext cx="8260651" cy="3657600"/>
          </a:xfrm>
          <a:prstGeom prst="rect">
            <a:avLst/>
          </a:prstGeom>
        </p:spPr>
      </p:pic>
      <p:sp>
        <p:nvSpPr>
          <p:cNvPr id="2" name="Segnaposto piè di pagina 1">
            <a:extLst>
              <a:ext uri="{FF2B5EF4-FFF2-40B4-BE49-F238E27FC236}">
                <a16:creationId xmlns:a16="http://schemas.microsoft.com/office/drawing/2014/main" id="{C67B1CFB-A467-BBD5-1694-DAE08B75A2A0}"/>
              </a:ext>
            </a:extLst>
          </p:cNvPr>
          <p:cNvSpPr>
            <a:spLocks noGrp="1"/>
          </p:cNvSpPr>
          <p:nvPr>
            <p:ph type="ftr" sz="quarter" idx="5"/>
          </p:nvPr>
        </p:nvSpPr>
        <p:spPr>
          <a:xfrm>
            <a:off x="2438400" y="6354318"/>
            <a:ext cx="3496055" cy="341630"/>
          </a:xfrm>
        </p:spPr>
        <p:txBody>
          <a:bodyPr/>
          <a:lstStyle/>
          <a:p>
            <a:r>
              <a:rPr lang="it-IT" dirty="0"/>
              <a:t>«MERGE» ERASMUS+ </a:t>
            </a:r>
            <a:r>
              <a:rPr lang="it-IT" dirty="0" err="1"/>
              <a:t>CBHE</a:t>
            </a:r>
            <a:r>
              <a:rPr lang="it-IT" dirty="0"/>
              <a:t> PROJECT</a:t>
            </a:r>
          </a:p>
        </p:txBody>
      </p:sp>
      <p:sp>
        <p:nvSpPr>
          <p:cNvPr id="4" name="Segnaposto numero diapositiva 3">
            <a:extLst>
              <a:ext uri="{FF2B5EF4-FFF2-40B4-BE49-F238E27FC236}">
                <a16:creationId xmlns:a16="http://schemas.microsoft.com/office/drawing/2014/main" id="{62133167-212D-55C1-6631-37222C1D6AE7}"/>
              </a:ext>
            </a:extLst>
          </p:cNvPr>
          <p:cNvSpPr>
            <a:spLocks noGrp="1"/>
          </p:cNvSpPr>
          <p:nvPr>
            <p:ph type="sldNum" sz="quarter" idx="7"/>
          </p:nvPr>
        </p:nvSpPr>
        <p:spPr/>
        <p:txBody>
          <a:bodyPr/>
          <a:lstStyle/>
          <a:p>
            <a:fld id="{B6F15528-21DE-4FAA-801E-634DDDAF4B2B}" type="slidenum">
              <a:rPr lang="it-IT" smtClean="0"/>
              <a:t>22</a:t>
            </a:fld>
            <a:endParaRPr lang="it-IT"/>
          </a:p>
        </p:txBody>
      </p:sp>
    </p:spTree>
    <p:extLst>
      <p:ext uri="{BB962C8B-B14F-4D97-AF65-F5344CB8AC3E}">
        <p14:creationId xmlns:p14="http://schemas.microsoft.com/office/powerpoint/2010/main" val="7425355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92100"/>
            <a:ext cx="8077200" cy="984885"/>
          </a:xfrm>
        </p:spPr>
        <p:txBody>
          <a:bodyPr/>
          <a:lstStyle/>
          <a:p>
            <a:r>
              <a:rPr lang="en-IE" sz="3200" dirty="0"/>
              <a:t>Erasmus+ Partnerships: new architecture</a:t>
            </a:r>
            <a:endParaRPr lang="fr-BE" sz="3200" dirty="0"/>
          </a:p>
        </p:txBody>
      </p:sp>
      <p:sp>
        <p:nvSpPr>
          <p:cNvPr id="7" name="Segnaposto testo 6">
            <a:extLst>
              <a:ext uri="{FF2B5EF4-FFF2-40B4-BE49-F238E27FC236}">
                <a16:creationId xmlns:a16="http://schemas.microsoft.com/office/drawing/2014/main" id="{B1853B22-D523-D4EE-4038-84AF24EB77F9}"/>
              </a:ext>
            </a:extLst>
          </p:cNvPr>
          <p:cNvSpPr>
            <a:spLocks noGrp="1"/>
          </p:cNvSpPr>
          <p:nvPr>
            <p:ph type="body" idx="1"/>
          </p:nvPr>
        </p:nvSpPr>
        <p:spPr/>
        <p:txBody>
          <a:bodyPr/>
          <a:lstStyle/>
          <a:p>
            <a:endParaRPr lang="it-IT"/>
          </a:p>
        </p:txBody>
      </p:sp>
      <p:pic>
        <p:nvPicPr>
          <p:cNvPr id="9" name="Immagine 8">
            <a:extLst>
              <a:ext uri="{FF2B5EF4-FFF2-40B4-BE49-F238E27FC236}">
                <a16:creationId xmlns:a16="http://schemas.microsoft.com/office/drawing/2014/main" id="{B9D9D89F-D2E7-D646-8987-A6BE89A22E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0999" y="1358900"/>
            <a:ext cx="8514195" cy="4800600"/>
          </a:xfrm>
          <a:prstGeom prst="rect">
            <a:avLst/>
          </a:prstGeom>
        </p:spPr>
      </p:pic>
      <p:sp>
        <p:nvSpPr>
          <p:cNvPr id="2" name="Segnaposto piè di pagina 1">
            <a:extLst>
              <a:ext uri="{FF2B5EF4-FFF2-40B4-BE49-F238E27FC236}">
                <a16:creationId xmlns:a16="http://schemas.microsoft.com/office/drawing/2014/main" id="{31828670-D523-DBDA-ED85-5D6A9FC48D8B}"/>
              </a:ext>
            </a:extLst>
          </p:cNvPr>
          <p:cNvSpPr>
            <a:spLocks noGrp="1"/>
          </p:cNvSpPr>
          <p:nvPr>
            <p:ph type="ftr" sz="quarter" idx="5"/>
          </p:nvPr>
        </p:nvSpPr>
        <p:spPr>
          <a:xfrm>
            <a:off x="2438400" y="6354318"/>
            <a:ext cx="3496055" cy="341630"/>
          </a:xfrm>
        </p:spPr>
        <p:txBody>
          <a:bodyPr/>
          <a:lstStyle/>
          <a:p>
            <a:r>
              <a:rPr lang="it-IT" dirty="0"/>
              <a:t>«MERGE» ERASMUS+ </a:t>
            </a:r>
            <a:r>
              <a:rPr lang="it-IT" dirty="0" err="1"/>
              <a:t>CBHE</a:t>
            </a:r>
            <a:r>
              <a:rPr lang="it-IT" dirty="0"/>
              <a:t> PROJECT</a:t>
            </a:r>
          </a:p>
        </p:txBody>
      </p:sp>
      <p:sp>
        <p:nvSpPr>
          <p:cNvPr id="4" name="Segnaposto numero diapositiva 3">
            <a:extLst>
              <a:ext uri="{FF2B5EF4-FFF2-40B4-BE49-F238E27FC236}">
                <a16:creationId xmlns:a16="http://schemas.microsoft.com/office/drawing/2014/main" id="{BB40DFAF-6FB1-F43E-AC3C-11644E821D99}"/>
              </a:ext>
            </a:extLst>
          </p:cNvPr>
          <p:cNvSpPr>
            <a:spLocks noGrp="1"/>
          </p:cNvSpPr>
          <p:nvPr>
            <p:ph type="sldNum" sz="quarter" idx="7"/>
          </p:nvPr>
        </p:nvSpPr>
        <p:spPr/>
        <p:txBody>
          <a:bodyPr/>
          <a:lstStyle/>
          <a:p>
            <a:fld id="{B6F15528-21DE-4FAA-801E-634DDDAF4B2B}" type="slidenum">
              <a:rPr lang="it-IT" smtClean="0"/>
              <a:t>23</a:t>
            </a:fld>
            <a:endParaRPr lang="it-IT"/>
          </a:p>
        </p:txBody>
      </p:sp>
    </p:spTree>
    <p:extLst>
      <p:ext uri="{BB962C8B-B14F-4D97-AF65-F5344CB8AC3E}">
        <p14:creationId xmlns:p14="http://schemas.microsoft.com/office/powerpoint/2010/main" val="22509034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821" name="Google Shape;230;p20">
            <a:extLst>
              <a:ext uri="{FF2B5EF4-FFF2-40B4-BE49-F238E27FC236}">
                <a16:creationId xmlns:a16="http://schemas.microsoft.com/office/drawing/2014/main" id="{66792CAA-70D1-534A-AA18-632676F0764D}"/>
              </a:ext>
            </a:extLst>
          </p:cNvPr>
          <p:cNvCxnSpPr>
            <a:cxnSpLocks noChangeShapeType="1"/>
          </p:cNvCxnSpPr>
          <p:nvPr/>
        </p:nvCxnSpPr>
        <p:spPr bwMode="auto">
          <a:xfrm flipV="1">
            <a:off x="1488718" y="2356395"/>
            <a:ext cx="5696977" cy="2576636"/>
          </a:xfrm>
          <a:prstGeom prst="straightConnector1">
            <a:avLst/>
          </a:prstGeom>
          <a:ln>
            <a:headEnd type="none" w="med" len="med"/>
            <a:tailEnd type="arrow" w="med" len="med"/>
          </a:ln>
          <a:extLst>
            <a:ext uri="{909E8E84-426E-40DD-AFC4-6F175D3DCCD1}">
              <a14:hiddenFill xmlns:a14="http://schemas.microsoft.com/office/drawing/2010/main">
                <a:noFill/>
              </a14:hiddenFill>
            </a:ext>
          </a:extLst>
        </p:spPr>
        <p:style>
          <a:lnRef idx="3">
            <a:schemeClr val="accent1"/>
          </a:lnRef>
          <a:fillRef idx="0">
            <a:schemeClr val="accent1"/>
          </a:fillRef>
          <a:effectRef idx="2">
            <a:schemeClr val="accent1"/>
          </a:effectRef>
          <a:fontRef idx="minor">
            <a:schemeClr val="tx1"/>
          </a:fontRef>
        </p:style>
      </p:cxnSp>
      <p:sp>
        <p:nvSpPr>
          <p:cNvPr id="13" name="TextBox 2">
            <a:extLst>
              <a:ext uri="{FF2B5EF4-FFF2-40B4-BE49-F238E27FC236}">
                <a16:creationId xmlns:a16="http://schemas.microsoft.com/office/drawing/2014/main" id="{B8773556-C7C1-C44F-AA82-E0034AC52544}"/>
              </a:ext>
            </a:extLst>
          </p:cNvPr>
          <p:cNvSpPr txBox="1"/>
          <p:nvPr/>
        </p:nvSpPr>
        <p:spPr>
          <a:xfrm>
            <a:off x="296157" y="3710777"/>
            <a:ext cx="1660150" cy="546303"/>
          </a:xfrm>
          <a:prstGeom prst="rect">
            <a:avLst/>
          </a:prstGeom>
          <a:noFill/>
        </p:spPr>
        <p:txBody>
          <a:bodyPr wrap="square" rtlCol="0">
            <a:spAutoFit/>
          </a:bodyPr>
          <a:lstStyle/>
          <a:p>
            <a:pPr marL="0" lvl="2" defTabSz="252882">
              <a:buClr>
                <a:srgbClr val="FFC000"/>
              </a:buClr>
              <a:defRPr/>
            </a:pPr>
            <a:r>
              <a:rPr lang="en-US" sz="1475" b="1" kern="0" dirty="0">
                <a:solidFill>
                  <a:schemeClr val="accent1">
                    <a:lumMod val="50000"/>
                  </a:schemeClr>
                </a:solidFill>
                <a:latin typeface="Arial"/>
                <a:cs typeface="Arial"/>
                <a:sym typeface="Arial"/>
              </a:rPr>
              <a:t>Partnerships for Cooperation</a:t>
            </a:r>
          </a:p>
        </p:txBody>
      </p:sp>
      <p:sp>
        <p:nvSpPr>
          <p:cNvPr id="14" name="TextBox 2">
            <a:extLst>
              <a:ext uri="{FF2B5EF4-FFF2-40B4-BE49-F238E27FC236}">
                <a16:creationId xmlns:a16="http://schemas.microsoft.com/office/drawing/2014/main" id="{78175B73-32E0-2849-A52B-EE1578DE8D12}"/>
              </a:ext>
            </a:extLst>
          </p:cNvPr>
          <p:cNvSpPr txBox="1"/>
          <p:nvPr/>
        </p:nvSpPr>
        <p:spPr>
          <a:xfrm>
            <a:off x="2519233" y="2406740"/>
            <a:ext cx="1724649" cy="646331"/>
          </a:xfrm>
          <a:prstGeom prst="rect">
            <a:avLst/>
          </a:prstGeom>
          <a:noFill/>
        </p:spPr>
        <p:txBody>
          <a:bodyPr wrap="square" rtlCol="0">
            <a:spAutoFit/>
          </a:bodyPr>
          <a:lstStyle/>
          <a:p>
            <a:pPr defTabSz="252882">
              <a:buClr>
                <a:srgbClr val="FFC000"/>
              </a:buClr>
              <a:defRPr/>
            </a:pPr>
            <a:r>
              <a:rPr lang="en-US" b="1" kern="0" dirty="0">
                <a:solidFill>
                  <a:schemeClr val="accent1">
                    <a:lumMod val="50000"/>
                  </a:schemeClr>
                </a:solidFill>
                <a:latin typeface="Arial"/>
                <a:cs typeface="Arial"/>
                <a:sym typeface="Arial"/>
              </a:rPr>
              <a:t>Partnerships for Innovation</a:t>
            </a:r>
          </a:p>
        </p:txBody>
      </p:sp>
      <p:sp>
        <p:nvSpPr>
          <p:cNvPr id="15" name="TextBox 2">
            <a:extLst>
              <a:ext uri="{FF2B5EF4-FFF2-40B4-BE49-F238E27FC236}">
                <a16:creationId xmlns:a16="http://schemas.microsoft.com/office/drawing/2014/main" id="{01A38D87-5843-4E42-9672-92CA5B30175F}"/>
              </a:ext>
            </a:extLst>
          </p:cNvPr>
          <p:cNvSpPr txBox="1"/>
          <p:nvPr/>
        </p:nvSpPr>
        <p:spPr>
          <a:xfrm>
            <a:off x="6251053" y="887413"/>
            <a:ext cx="1869283" cy="646331"/>
          </a:xfrm>
          <a:prstGeom prst="rect">
            <a:avLst/>
          </a:prstGeom>
          <a:noFill/>
        </p:spPr>
        <p:txBody>
          <a:bodyPr wrap="square" rtlCol="0">
            <a:spAutoFit/>
          </a:bodyPr>
          <a:lstStyle/>
          <a:p>
            <a:pPr defTabSz="252882">
              <a:buClr>
                <a:srgbClr val="FFC000"/>
              </a:buClr>
              <a:defRPr/>
            </a:pPr>
            <a:r>
              <a:rPr lang="en-US" b="1" kern="0" dirty="0">
                <a:solidFill>
                  <a:schemeClr val="accent1">
                    <a:lumMod val="50000"/>
                  </a:schemeClr>
                </a:solidFill>
                <a:latin typeface="Arial"/>
                <a:cs typeface="Arial"/>
                <a:sym typeface="Arial"/>
              </a:rPr>
              <a:t>Partnerships for Excellence</a:t>
            </a:r>
            <a:endParaRPr lang="en-GB" b="1" kern="0" dirty="0" err="1">
              <a:solidFill>
                <a:schemeClr val="accent1">
                  <a:lumMod val="50000"/>
                </a:schemeClr>
              </a:solidFill>
              <a:latin typeface="Arial"/>
              <a:cs typeface="Arial"/>
              <a:sym typeface="Arial"/>
            </a:endParaRPr>
          </a:p>
        </p:txBody>
      </p:sp>
      <p:grpSp>
        <p:nvGrpSpPr>
          <p:cNvPr id="6" name="Groupe 5">
            <a:extLst>
              <a:ext uri="{FF2B5EF4-FFF2-40B4-BE49-F238E27FC236}">
                <a16:creationId xmlns:a16="http://schemas.microsoft.com/office/drawing/2014/main" id="{51FB8A54-33B2-9340-8013-7949A86E279F}"/>
              </a:ext>
            </a:extLst>
          </p:cNvPr>
          <p:cNvGrpSpPr/>
          <p:nvPr/>
        </p:nvGrpSpPr>
        <p:grpSpPr>
          <a:xfrm>
            <a:off x="5002788" y="2459669"/>
            <a:ext cx="1355024" cy="1068286"/>
            <a:chOff x="6508455" y="2563771"/>
            <a:chExt cx="1944590" cy="1297277"/>
          </a:xfrm>
        </p:grpSpPr>
        <p:sp>
          <p:nvSpPr>
            <p:cNvPr id="4" name="Ellipse 3">
              <a:extLst>
                <a:ext uri="{FF2B5EF4-FFF2-40B4-BE49-F238E27FC236}">
                  <a16:creationId xmlns:a16="http://schemas.microsoft.com/office/drawing/2014/main" id="{26748F9E-F117-8A4D-B368-416C26815A03}"/>
                </a:ext>
              </a:extLst>
            </p:cNvPr>
            <p:cNvSpPr/>
            <p:nvPr/>
          </p:nvSpPr>
          <p:spPr>
            <a:xfrm>
              <a:off x="6761165" y="2563771"/>
              <a:ext cx="1483244" cy="12972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05765" fontAlgn="base">
                <a:spcBef>
                  <a:spcPct val="0"/>
                </a:spcBef>
                <a:spcAft>
                  <a:spcPct val="0"/>
                </a:spcAft>
                <a:defRPr/>
              </a:pPr>
              <a:endParaRPr lang="fr-FR" sz="4204" b="1" dirty="0">
                <a:solidFill>
                  <a:srgbClr val="FFFFFF"/>
                </a:solidFill>
                <a:latin typeface="Arial"/>
                <a:sym typeface="Arial"/>
              </a:endParaRPr>
            </a:p>
          </p:txBody>
        </p:sp>
        <p:sp>
          <p:nvSpPr>
            <p:cNvPr id="5" name="ZoneTexte 4">
              <a:extLst>
                <a:ext uri="{FF2B5EF4-FFF2-40B4-BE49-F238E27FC236}">
                  <a16:creationId xmlns:a16="http://schemas.microsoft.com/office/drawing/2014/main" id="{94663755-AAE9-EA40-B86E-A3114EB055E7}"/>
                </a:ext>
              </a:extLst>
            </p:cNvPr>
            <p:cNvSpPr txBox="1"/>
            <p:nvPr/>
          </p:nvSpPr>
          <p:spPr>
            <a:xfrm>
              <a:off x="6508455" y="2857493"/>
              <a:ext cx="1944590" cy="663405"/>
            </a:xfrm>
            <a:prstGeom prst="rect">
              <a:avLst/>
            </a:prstGeom>
            <a:noFill/>
          </p:spPr>
          <p:txBody>
            <a:bodyPr wrap="square" rtlCol="0">
              <a:spAutoFit/>
            </a:bodyPr>
            <a:lstStyle/>
            <a:p>
              <a:pPr algn="ctr" defTabSz="252882">
                <a:buClr>
                  <a:srgbClr val="FFC000"/>
                </a:buClr>
                <a:defRPr/>
              </a:pPr>
              <a:r>
                <a:rPr lang="en-US" sz="1475" b="1" kern="0" dirty="0">
                  <a:solidFill>
                    <a:schemeClr val="bg1">
                      <a:lumMod val="85000"/>
                    </a:schemeClr>
                  </a:solidFill>
                  <a:latin typeface="Arial"/>
                  <a:cs typeface="Arial"/>
                  <a:sym typeface="Arial"/>
                </a:rPr>
                <a:t>Erasmus </a:t>
              </a:r>
            </a:p>
            <a:p>
              <a:pPr algn="ctr" defTabSz="252882">
                <a:buClr>
                  <a:srgbClr val="FFC000"/>
                </a:buClr>
                <a:defRPr/>
              </a:pPr>
              <a:r>
                <a:rPr lang="en-US" sz="1475" b="1" kern="0" dirty="0">
                  <a:solidFill>
                    <a:schemeClr val="bg1">
                      <a:lumMod val="85000"/>
                    </a:schemeClr>
                  </a:solidFill>
                  <a:latin typeface="Arial"/>
                  <a:cs typeface="Arial"/>
                  <a:sym typeface="Arial"/>
                </a:rPr>
                <a:t>Mundus</a:t>
              </a:r>
            </a:p>
          </p:txBody>
        </p:sp>
      </p:grpSp>
      <p:grpSp>
        <p:nvGrpSpPr>
          <p:cNvPr id="18" name="Groupe 17">
            <a:extLst>
              <a:ext uri="{FF2B5EF4-FFF2-40B4-BE49-F238E27FC236}">
                <a16:creationId xmlns:a16="http://schemas.microsoft.com/office/drawing/2014/main" id="{580B2756-6E5B-C340-80D2-37F02A6E9F30}"/>
              </a:ext>
            </a:extLst>
          </p:cNvPr>
          <p:cNvGrpSpPr/>
          <p:nvPr/>
        </p:nvGrpSpPr>
        <p:grpSpPr>
          <a:xfrm>
            <a:off x="7110817" y="1533028"/>
            <a:ext cx="1385732" cy="1155757"/>
            <a:chOff x="7704460" y="1953575"/>
            <a:chExt cx="1944590" cy="1567194"/>
          </a:xfrm>
        </p:grpSpPr>
        <p:sp>
          <p:nvSpPr>
            <p:cNvPr id="19" name="Ellipse 18">
              <a:extLst>
                <a:ext uri="{FF2B5EF4-FFF2-40B4-BE49-F238E27FC236}">
                  <a16:creationId xmlns:a16="http://schemas.microsoft.com/office/drawing/2014/main" id="{CCCF05B9-302F-6141-B41D-CB3B9106262E}"/>
                </a:ext>
              </a:extLst>
            </p:cNvPr>
            <p:cNvSpPr/>
            <p:nvPr/>
          </p:nvSpPr>
          <p:spPr>
            <a:xfrm>
              <a:off x="7712742" y="1953575"/>
              <a:ext cx="1924047" cy="15671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05765" fontAlgn="base">
                <a:spcBef>
                  <a:spcPct val="0"/>
                </a:spcBef>
                <a:spcAft>
                  <a:spcPct val="0"/>
                </a:spcAft>
                <a:defRPr/>
              </a:pPr>
              <a:endParaRPr lang="fr-FR" sz="4204" b="1" dirty="0">
                <a:solidFill>
                  <a:srgbClr val="FFFFFF"/>
                </a:solidFill>
                <a:latin typeface="Arial"/>
                <a:sym typeface="Arial"/>
              </a:endParaRPr>
            </a:p>
          </p:txBody>
        </p:sp>
        <p:sp>
          <p:nvSpPr>
            <p:cNvPr id="20" name="ZoneTexte 19">
              <a:extLst>
                <a:ext uri="{FF2B5EF4-FFF2-40B4-BE49-F238E27FC236}">
                  <a16:creationId xmlns:a16="http://schemas.microsoft.com/office/drawing/2014/main" id="{28F584D4-4291-5941-B853-7B6B2C351AB1}"/>
                </a:ext>
              </a:extLst>
            </p:cNvPr>
            <p:cNvSpPr txBox="1"/>
            <p:nvPr/>
          </p:nvSpPr>
          <p:spPr>
            <a:xfrm>
              <a:off x="7704460" y="2366034"/>
              <a:ext cx="1944590" cy="740781"/>
            </a:xfrm>
            <a:prstGeom prst="rect">
              <a:avLst/>
            </a:prstGeom>
            <a:noFill/>
          </p:spPr>
          <p:txBody>
            <a:bodyPr wrap="square" rtlCol="0">
              <a:spAutoFit/>
            </a:bodyPr>
            <a:lstStyle/>
            <a:p>
              <a:pPr algn="ctr" defTabSz="252882">
                <a:buClr>
                  <a:srgbClr val="FFC000"/>
                </a:buClr>
                <a:defRPr/>
              </a:pPr>
              <a:r>
                <a:rPr lang="en-US" sz="1475" b="1" kern="0" dirty="0">
                  <a:solidFill>
                    <a:schemeClr val="bg1">
                      <a:lumMod val="85000"/>
                    </a:schemeClr>
                  </a:solidFill>
                  <a:latin typeface="Arial"/>
                  <a:cs typeface="Arial"/>
                  <a:sym typeface="Arial"/>
                </a:rPr>
                <a:t>European</a:t>
              </a:r>
              <a:br>
                <a:rPr lang="en-US" sz="1475" b="1" kern="0" dirty="0">
                  <a:solidFill>
                    <a:schemeClr val="bg1">
                      <a:lumMod val="85000"/>
                    </a:schemeClr>
                  </a:solidFill>
                  <a:latin typeface="Arial"/>
                  <a:cs typeface="Arial"/>
                  <a:sym typeface="Arial"/>
                </a:rPr>
              </a:br>
              <a:r>
                <a:rPr lang="en-US" sz="1475" b="1" kern="0" dirty="0">
                  <a:solidFill>
                    <a:schemeClr val="bg1">
                      <a:lumMod val="85000"/>
                    </a:schemeClr>
                  </a:solidFill>
                  <a:latin typeface="Arial"/>
                  <a:cs typeface="Arial"/>
                  <a:sym typeface="Arial"/>
                </a:rPr>
                <a:t>Universities</a:t>
              </a:r>
            </a:p>
          </p:txBody>
        </p:sp>
      </p:grpSp>
      <p:grpSp>
        <p:nvGrpSpPr>
          <p:cNvPr id="21" name="Groupe 20">
            <a:extLst>
              <a:ext uri="{FF2B5EF4-FFF2-40B4-BE49-F238E27FC236}">
                <a16:creationId xmlns:a16="http://schemas.microsoft.com/office/drawing/2014/main" id="{BF2C19FD-41A9-8044-A10C-F4B76EEF4479}"/>
              </a:ext>
            </a:extLst>
          </p:cNvPr>
          <p:cNvGrpSpPr/>
          <p:nvPr/>
        </p:nvGrpSpPr>
        <p:grpSpPr>
          <a:xfrm>
            <a:off x="701729" y="4382202"/>
            <a:ext cx="1660150" cy="1074162"/>
            <a:chOff x="6530492" y="2563771"/>
            <a:chExt cx="1944590" cy="1297277"/>
          </a:xfrm>
        </p:grpSpPr>
        <p:sp>
          <p:nvSpPr>
            <p:cNvPr id="22" name="Ellipse 21">
              <a:extLst>
                <a:ext uri="{FF2B5EF4-FFF2-40B4-BE49-F238E27FC236}">
                  <a16:creationId xmlns:a16="http://schemas.microsoft.com/office/drawing/2014/main" id="{C3559A37-034E-FF41-B3A2-77C3C7CCED2F}"/>
                </a:ext>
              </a:extLst>
            </p:cNvPr>
            <p:cNvSpPr/>
            <p:nvPr/>
          </p:nvSpPr>
          <p:spPr>
            <a:xfrm>
              <a:off x="6761165" y="2563771"/>
              <a:ext cx="1483244" cy="12972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05765" fontAlgn="base">
                <a:spcBef>
                  <a:spcPct val="0"/>
                </a:spcBef>
                <a:spcAft>
                  <a:spcPct val="0"/>
                </a:spcAft>
                <a:defRPr/>
              </a:pPr>
              <a:endParaRPr lang="fr-FR" sz="4204" b="1" dirty="0">
                <a:solidFill>
                  <a:srgbClr val="FFFFFF"/>
                </a:solidFill>
                <a:latin typeface="Arial"/>
                <a:sym typeface="Arial"/>
              </a:endParaRPr>
            </a:p>
          </p:txBody>
        </p:sp>
        <p:sp>
          <p:nvSpPr>
            <p:cNvPr id="23" name="ZoneTexte 22">
              <a:extLst>
                <a:ext uri="{FF2B5EF4-FFF2-40B4-BE49-F238E27FC236}">
                  <a16:creationId xmlns:a16="http://schemas.microsoft.com/office/drawing/2014/main" id="{C3356C2F-B156-4B42-B1BE-67D5E362E099}"/>
                </a:ext>
              </a:extLst>
            </p:cNvPr>
            <p:cNvSpPr txBox="1"/>
            <p:nvPr/>
          </p:nvSpPr>
          <p:spPr>
            <a:xfrm>
              <a:off x="6530492" y="2927413"/>
              <a:ext cx="1944590" cy="659776"/>
            </a:xfrm>
            <a:prstGeom prst="rect">
              <a:avLst/>
            </a:prstGeom>
            <a:noFill/>
          </p:spPr>
          <p:txBody>
            <a:bodyPr wrap="square" rtlCol="0">
              <a:spAutoFit/>
            </a:bodyPr>
            <a:lstStyle/>
            <a:p>
              <a:pPr algn="ctr" defTabSz="252882">
                <a:buClr>
                  <a:srgbClr val="FFC000"/>
                </a:buClr>
                <a:defRPr/>
              </a:pPr>
              <a:r>
                <a:rPr lang="en-US" sz="1475" b="1" kern="0" dirty="0">
                  <a:solidFill>
                    <a:schemeClr val="bg1">
                      <a:lumMod val="95000"/>
                    </a:schemeClr>
                  </a:solidFill>
                  <a:latin typeface="Arial"/>
                  <a:cs typeface="Arial"/>
                  <a:sym typeface="Arial"/>
                </a:rPr>
                <a:t>Cooperation</a:t>
              </a:r>
              <a:br>
                <a:rPr lang="en-US" sz="1475" b="1" kern="0" dirty="0">
                  <a:solidFill>
                    <a:schemeClr val="bg1">
                      <a:lumMod val="95000"/>
                    </a:schemeClr>
                  </a:solidFill>
                  <a:latin typeface="Arial"/>
                  <a:cs typeface="Arial"/>
                  <a:sym typeface="Arial"/>
                </a:rPr>
              </a:br>
              <a:r>
                <a:rPr lang="en-US" sz="1475" b="1" kern="0" dirty="0">
                  <a:solidFill>
                    <a:schemeClr val="bg1">
                      <a:lumMod val="95000"/>
                    </a:schemeClr>
                  </a:solidFill>
                  <a:latin typeface="Arial"/>
                  <a:cs typeface="Arial"/>
                  <a:sym typeface="Arial"/>
                </a:rPr>
                <a:t>Projects</a:t>
              </a:r>
            </a:p>
          </p:txBody>
        </p:sp>
      </p:grpSp>
      <p:grpSp>
        <p:nvGrpSpPr>
          <p:cNvPr id="25" name="Groupe 24">
            <a:extLst>
              <a:ext uri="{FF2B5EF4-FFF2-40B4-BE49-F238E27FC236}">
                <a16:creationId xmlns:a16="http://schemas.microsoft.com/office/drawing/2014/main" id="{C8452221-7DED-D64E-B862-EA5F43B6B375}"/>
              </a:ext>
            </a:extLst>
          </p:cNvPr>
          <p:cNvGrpSpPr/>
          <p:nvPr/>
        </p:nvGrpSpPr>
        <p:grpSpPr>
          <a:xfrm>
            <a:off x="3210884" y="4033117"/>
            <a:ext cx="1244292" cy="1059583"/>
            <a:chOff x="6651808" y="2584240"/>
            <a:chExt cx="1881517" cy="1315781"/>
          </a:xfrm>
        </p:grpSpPr>
        <p:sp>
          <p:nvSpPr>
            <p:cNvPr id="26" name="Ellipse 25">
              <a:extLst>
                <a:ext uri="{FF2B5EF4-FFF2-40B4-BE49-F238E27FC236}">
                  <a16:creationId xmlns:a16="http://schemas.microsoft.com/office/drawing/2014/main" id="{262C440C-B518-8340-9B22-514FF5EF0ED8}"/>
                </a:ext>
              </a:extLst>
            </p:cNvPr>
            <p:cNvSpPr/>
            <p:nvPr/>
          </p:nvSpPr>
          <p:spPr>
            <a:xfrm>
              <a:off x="6750791" y="2584240"/>
              <a:ext cx="1711511" cy="13157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05765" fontAlgn="base">
                <a:spcBef>
                  <a:spcPct val="0"/>
                </a:spcBef>
                <a:spcAft>
                  <a:spcPct val="0"/>
                </a:spcAft>
                <a:defRPr/>
              </a:pPr>
              <a:endParaRPr lang="fr-FR" sz="4204" b="1" dirty="0">
                <a:solidFill>
                  <a:srgbClr val="FFFFFF"/>
                </a:solidFill>
                <a:latin typeface="Arial"/>
                <a:sym typeface="Arial"/>
              </a:endParaRPr>
            </a:p>
          </p:txBody>
        </p:sp>
        <p:sp>
          <p:nvSpPr>
            <p:cNvPr id="27" name="ZoneTexte 26">
              <a:extLst>
                <a:ext uri="{FF2B5EF4-FFF2-40B4-BE49-F238E27FC236}">
                  <a16:creationId xmlns:a16="http://schemas.microsoft.com/office/drawing/2014/main" id="{BF093F09-5AEB-544B-BC09-6B4A3879477E}"/>
                </a:ext>
              </a:extLst>
            </p:cNvPr>
            <p:cNvSpPr txBox="1"/>
            <p:nvPr/>
          </p:nvSpPr>
          <p:spPr>
            <a:xfrm>
              <a:off x="6651808" y="2796754"/>
              <a:ext cx="1881517" cy="875942"/>
            </a:xfrm>
            <a:prstGeom prst="rect">
              <a:avLst/>
            </a:prstGeom>
            <a:noFill/>
          </p:spPr>
          <p:txBody>
            <a:bodyPr wrap="square" rtlCol="0">
              <a:spAutoFit/>
            </a:bodyPr>
            <a:lstStyle/>
            <a:p>
              <a:pPr algn="ctr" defTabSz="252882">
                <a:buClr>
                  <a:srgbClr val="FFC000"/>
                </a:buClr>
                <a:defRPr/>
              </a:pPr>
              <a:r>
                <a:rPr lang="en-US" sz="1328" b="1" kern="0" dirty="0">
                  <a:solidFill>
                    <a:schemeClr val="bg1">
                      <a:lumMod val="85000"/>
                    </a:schemeClr>
                  </a:solidFill>
                  <a:latin typeface="Arial"/>
                  <a:cs typeface="Arial"/>
                  <a:sym typeface="Arial"/>
                </a:rPr>
                <a:t>Forward Looking</a:t>
              </a:r>
              <a:br>
                <a:rPr lang="en-US" sz="1328" b="1" kern="0" dirty="0">
                  <a:solidFill>
                    <a:schemeClr val="bg1">
                      <a:lumMod val="85000"/>
                    </a:schemeClr>
                  </a:solidFill>
                  <a:latin typeface="Arial"/>
                  <a:cs typeface="Arial"/>
                  <a:sym typeface="Arial"/>
                </a:rPr>
              </a:br>
              <a:r>
                <a:rPr lang="en-US" sz="1328" b="1" kern="0" dirty="0">
                  <a:solidFill>
                    <a:schemeClr val="bg1">
                      <a:lumMod val="85000"/>
                    </a:schemeClr>
                  </a:solidFill>
                  <a:latin typeface="Arial"/>
                  <a:cs typeface="Arial"/>
                  <a:sym typeface="Arial"/>
                </a:rPr>
                <a:t>Projects</a:t>
              </a:r>
            </a:p>
          </p:txBody>
        </p:sp>
      </p:grpSp>
      <p:grpSp>
        <p:nvGrpSpPr>
          <p:cNvPr id="28" name="Groupe 27">
            <a:extLst>
              <a:ext uri="{FF2B5EF4-FFF2-40B4-BE49-F238E27FC236}">
                <a16:creationId xmlns:a16="http://schemas.microsoft.com/office/drawing/2014/main" id="{894CAE09-A55F-ED42-91DE-24C9A7CEE2EE}"/>
              </a:ext>
            </a:extLst>
          </p:cNvPr>
          <p:cNvGrpSpPr/>
          <p:nvPr/>
        </p:nvGrpSpPr>
        <p:grpSpPr>
          <a:xfrm>
            <a:off x="2514600" y="3035300"/>
            <a:ext cx="1252723" cy="950111"/>
            <a:chOff x="6519001" y="2563771"/>
            <a:chExt cx="1944590" cy="1297277"/>
          </a:xfrm>
        </p:grpSpPr>
        <p:sp>
          <p:nvSpPr>
            <p:cNvPr id="29" name="Ellipse 28">
              <a:extLst>
                <a:ext uri="{FF2B5EF4-FFF2-40B4-BE49-F238E27FC236}">
                  <a16:creationId xmlns:a16="http://schemas.microsoft.com/office/drawing/2014/main" id="{0E6A3F4D-C92B-AE47-B3B2-D377892BB6AF}"/>
                </a:ext>
              </a:extLst>
            </p:cNvPr>
            <p:cNvSpPr/>
            <p:nvPr/>
          </p:nvSpPr>
          <p:spPr>
            <a:xfrm>
              <a:off x="6761165" y="2563771"/>
              <a:ext cx="1483244" cy="12972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05765" fontAlgn="base">
                <a:spcBef>
                  <a:spcPct val="0"/>
                </a:spcBef>
                <a:spcAft>
                  <a:spcPct val="0"/>
                </a:spcAft>
                <a:defRPr/>
              </a:pPr>
              <a:endParaRPr lang="fr-FR" sz="4204" b="1" dirty="0">
                <a:solidFill>
                  <a:srgbClr val="FFFFFF"/>
                </a:solidFill>
                <a:latin typeface="Arial"/>
                <a:sym typeface="Arial"/>
              </a:endParaRPr>
            </a:p>
          </p:txBody>
        </p:sp>
        <p:sp>
          <p:nvSpPr>
            <p:cNvPr id="30" name="ZoneTexte 29">
              <a:extLst>
                <a:ext uri="{FF2B5EF4-FFF2-40B4-BE49-F238E27FC236}">
                  <a16:creationId xmlns:a16="http://schemas.microsoft.com/office/drawing/2014/main" id="{8A821E9F-7BFA-6944-848E-126BD41390B0}"/>
                </a:ext>
              </a:extLst>
            </p:cNvPr>
            <p:cNvSpPr txBox="1"/>
            <p:nvPr/>
          </p:nvSpPr>
          <p:spPr>
            <a:xfrm>
              <a:off x="6519001" y="3012354"/>
              <a:ext cx="1944590" cy="435995"/>
            </a:xfrm>
            <a:prstGeom prst="rect">
              <a:avLst/>
            </a:prstGeom>
            <a:noFill/>
          </p:spPr>
          <p:txBody>
            <a:bodyPr wrap="square" rtlCol="0">
              <a:spAutoFit/>
            </a:bodyPr>
            <a:lstStyle/>
            <a:p>
              <a:pPr algn="ctr" defTabSz="252882">
                <a:buClr>
                  <a:srgbClr val="FFC000"/>
                </a:buClr>
                <a:defRPr/>
              </a:pPr>
              <a:r>
                <a:rPr lang="en-US" sz="1475" b="1" kern="0" dirty="0">
                  <a:solidFill>
                    <a:schemeClr val="bg1">
                      <a:lumMod val="85000"/>
                    </a:schemeClr>
                  </a:solidFill>
                  <a:latin typeface="Arial"/>
                  <a:cs typeface="Arial"/>
                  <a:sym typeface="Arial"/>
                </a:rPr>
                <a:t>Alliances</a:t>
              </a:r>
            </a:p>
          </p:txBody>
        </p:sp>
      </p:grpSp>
      <p:cxnSp>
        <p:nvCxnSpPr>
          <p:cNvPr id="10" name="Connecteur droit avec flèche 9">
            <a:extLst>
              <a:ext uri="{FF2B5EF4-FFF2-40B4-BE49-F238E27FC236}">
                <a16:creationId xmlns:a16="http://schemas.microsoft.com/office/drawing/2014/main" id="{232F12FA-A2F4-CD42-80FD-23808DB38661}"/>
              </a:ext>
            </a:extLst>
          </p:cNvPr>
          <p:cNvCxnSpPr/>
          <p:nvPr/>
        </p:nvCxnSpPr>
        <p:spPr>
          <a:xfrm flipV="1">
            <a:off x="725282" y="2113335"/>
            <a:ext cx="24406" cy="1961128"/>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necteur droit avec flèche 32">
            <a:extLst>
              <a:ext uri="{FF2B5EF4-FFF2-40B4-BE49-F238E27FC236}">
                <a16:creationId xmlns:a16="http://schemas.microsoft.com/office/drawing/2014/main" id="{8CFDB119-2E2E-FC41-BB0E-EF2BD707C10D}"/>
              </a:ext>
            </a:extLst>
          </p:cNvPr>
          <p:cNvCxnSpPr>
            <a:cxnSpLocks/>
          </p:cNvCxnSpPr>
          <p:nvPr/>
        </p:nvCxnSpPr>
        <p:spPr>
          <a:xfrm>
            <a:off x="4590049" y="5070786"/>
            <a:ext cx="2245073" cy="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1" name="ZoneTexte 30">
            <a:extLst>
              <a:ext uri="{FF2B5EF4-FFF2-40B4-BE49-F238E27FC236}">
                <a16:creationId xmlns:a16="http://schemas.microsoft.com/office/drawing/2014/main" id="{84EA40DA-6F8B-7442-B7BA-D685ACFD2B85}"/>
              </a:ext>
            </a:extLst>
          </p:cNvPr>
          <p:cNvSpPr txBox="1"/>
          <p:nvPr/>
        </p:nvSpPr>
        <p:spPr>
          <a:xfrm>
            <a:off x="4702435" y="4449094"/>
            <a:ext cx="3310753" cy="400110"/>
          </a:xfrm>
          <a:prstGeom prst="rect">
            <a:avLst/>
          </a:prstGeom>
          <a:noFill/>
        </p:spPr>
        <p:txBody>
          <a:bodyPr wrap="square" rtlCol="0">
            <a:spAutoFit/>
          </a:bodyPr>
          <a:lstStyle/>
          <a:p>
            <a:pPr defTabSz="505765" fontAlgn="base">
              <a:spcBef>
                <a:spcPct val="0"/>
              </a:spcBef>
              <a:spcAft>
                <a:spcPct val="0"/>
              </a:spcAft>
              <a:defRPr/>
            </a:pPr>
            <a:r>
              <a:rPr lang="en-IE" sz="2000" b="1" i="1" dirty="0">
                <a:solidFill>
                  <a:schemeClr val="tx2">
                    <a:lumMod val="50000"/>
                  </a:schemeClr>
                </a:solidFill>
                <a:latin typeface="Verdana" pitchFamily="34" charset="0"/>
                <a:cs typeface="Arial"/>
                <a:sym typeface="Arial"/>
              </a:rPr>
              <a:t>Long-term Strategy</a:t>
            </a:r>
          </a:p>
        </p:txBody>
      </p:sp>
      <p:sp>
        <p:nvSpPr>
          <p:cNvPr id="36" name="ZoneTexte 35">
            <a:extLst>
              <a:ext uri="{FF2B5EF4-FFF2-40B4-BE49-F238E27FC236}">
                <a16:creationId xmlns:a16="http://schemas.microsoft.com/office/drawing/2014/main" id="{5D7B0899-D03E-3E42-ACDC-07E9083366DF}"/>
              </a:ext>
            </a:extLst>
          </p:cNvPr>
          <p:cNvSpPr txBox="1"/>
          <p:nvPr/>
        </p:nvSpPr>
        <p:spPr>
          <a:xfrm rot="16200000">
            <a:off x="-126182" y="3140423"/>
            <a:ext cx="1360737" cy="319318"/>
          </a:xfrm>
          <a:prstGeom prst="rect">
            <a:avLst/>
          </a:prstGeom>
          <a:noFill/>
        </p:spPr>
        <p:txBody>
          <a:bodyPr wrap="square" rtlCol="0">
            <a:spAutoFit/>
          </a:bodyPr>
          <a:lstStyle/>
          <a:p>
            <a:pPr defTabSz="505765" fontAlgn="base">
              <a:spcBef>
                <a:spcPct val="0"/>
              </a:spcBef>
              <a:spcAft>
                <a:spcPct val="0"/>
              </a:spcAft>
              <a:defRPr/>
            </a:pPr>
            <a:r>
              <a:rPr lang="en-IE" sz="1475" i="1" dirty="0">
                <a:solidFill>
                  <a:srgbClr val="FFFFFF"/>
                </a:solidFill>
                <a:latin typeface="Verdana" pitchFamily="34" charset="0"/>
                <a:cs typeface="Arial"/>
                <a:sym typeface="Arial"/>
              </a:rPr>
              <a:t>Ambitious</a:t>
            </a:r>
          </a:p>
        </p:txBody>
      </p:sp>
      <p:pic>
        <p:nvPicPr>
          <p:cNvPr id="34" name="Picture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44884" y="5324276"/>
            <a:ext cx="1661097" cy="435829"/>
          </a:xfrm>
          <a:prstGeom prst="rect">
            <a:avLst/>
          </a:prstGeom>
        </p:spPr>
      </p:pic>
      <p:sp>
        <p:nvSpPr>
          <p:cNvPr id="2" name="TextBox 1"/>
          <p:cNvSpPr txBox="1"/>
          <p:nvPr/>
        </p:nvSpPr>
        <p:spPr>
          <a:xfrm>
            <a:off x="645022" y="264972"/>
            <a:ext cx="6136778" cy="500906"/>
          </a:xfrm>
          <a:prstGeom prst="rect">
            <a:avLst/>
          </a:prstGeom>
          <a:noFill/>
        </p:spPr>
        <p:txBody>
          <a:bodyPr wrap="square" rtlCol="0">
            <a:spAutoFit/>
          </a:bodyPr>
          <a:lstStyle/>
          <a:p>
            <a:pPr defTabSz="674353" fontAlgn="base">
              <a:spcBef>
                <a:spcPct val="0"/>
              </a:spcBef>
              <a:spcAft>
                <a:spcPct val="0"/>
              </a:spcAft>
              <a:defRPr/>
            </a:pPr>
            <a:r>
              <a:rPr lang="en-GB" sz="2655" b="1" dirty="0">
                <a:solidFill>
                  <a:schemeClr val="tx2">
                    <a:lumMod val="50000"/>
                  </a:schemeClr>
                </a:solidFill>
                <a:latin typeface="Arial"/>
              </a:rPr>
              <a:t>Wider Range of Cooperation models </a:t>
            </a:r>
          </a:p>
        </p:txBody>
      </p:sp>
      <p:sp>
        <p:nvSpPr>
          <p:cNvPr id="3" name="Segnaposto piè di pagina 2">
            <a:extLst>
              <a:ext uri="{FF2B5EF4-FFF2-40B4-BE49-F238E27FC236}">
                <a16:creationId xmlns:a16="http://schemas.microsoft.com/office/drawing/2014/main" id="{3529610D-5AE2-A99C-06BB-DAB8755E5C86}"/>
              </a:ext>
            </a:extLst>
          </p:cNvPr>
          <p:cNvSpPr>
            <a:spLocks noGrp="1"/>
          </p:cNvSpPr>
          <p:nvPr>
            <p:ph type="ftr" sz="quarter" idx="5"/>
          </p:nvPr>
        </p:nvSpPr>
        <p:spPr>
          <a:xfrm>
            <a:off x="2438400" y="6354318"/>
            <a:ext cx="3496055" cy="341630"/>
          </a:xfrm>
        </p:spPr>
        <p:txBody>
          <a:bodyPr/>
          <a:lstStyle/>
          <a:p>
            <a:r>
              <a:rPr lang="it-IT" dirty="0"/>
              <a:t>«MERGE» ERASMUS+ </a:t>
            </a:r>
            <a:r>
              <a:rPr lang="it-IT" dirty="0" err="1"/>
              <a:t>CBHE</a:t>
            </a:r>
            <a:r>
              <a:rPr lang="it-IT" dirty="0"/>
              <a:t> PROJECT</a:t>
            </a:r>
          </a:p>
        </p:txBody>
      </p:sp>
      <p:sp>
        <p:nvSpPr>
          <p:cNvPr id="7" name="Segnaposto numero diapositiva 6">
            <a:extLst>
              <a:ext uri="{FF2B5EF4-FFF2-40B4-BE49-F238E27FC236}">
                <a16:creationId xmlns:a16="http://schemas.microsoft.com/office/drawing/2014/main" id="{07A459C4-ECE3-EDBD-5A4F-E98CD56D693E}"/>
              </a:ext>
            </a:extLst>
          </p:cNvPr>
          <p:cNvSpPr>
            <a:spLocks noGrp="1"/>
          </p:cNvSpPr>
          <p:nvPr>
            <p:ph type="sldNum" sz="quarter" idx="7"/>
          </p:nvPr>
        </p:nvSpPr>
        <p:spPr/>
        <p:txBody>
          <a:bodyPr/>
          <a:lstStyle/>
          <a:p>
            <a:fld id="{B6F15528-21DE-4FAA-801E-634DDDAF4B2B}" type="slidenum">
              <a:rPr lang="it-IT" smtClean="0"/>
              <a:t>24</a:t>
            </a:fld>
            <a:endParaRPr lang="it-IT"/>
          </a:p>
        </p:txBody>
      </p:sp>
    </p:spTree>
    <p:extLst>
      <p:ext uri="{BB962C8B-B14F-4D97-AF65-F5344CB8AC3E}">
        <p14:creationId xmlns:p14="http://schemas.microsoft.com/office/powerpoint/2010/main" val="7503008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ctrTitle"/>
          </p:nvPr>
        </p:nvSpPr>
        <p:spPr>
          <a:xfrm>
            <a:off x="601259" y="867146"/>
            <a:ext cx="4319400" cy="708098"/>
          </a:xfrm>
        </p:spPr>
        <p:txBody>
          <a:bodyPr wrap="square" lIns="70800" tIns="70800" rIns="0" bIns="70800" anchor="ctr" anchorCtr="1">
            <a:noAutofit/>
          </a:bodyPr>
          <a:lstStyle/>
          <a:p>
            <a:pPr>
              <a:lnSpc>
                <a:spcPct val="100000"/>
              </a:lnSpc>
            </a:pPr>
            <a:r>
              <a:rPr lang="de-DE" sz="3933" i="1" dirty="0">
                <a:solidFill>
                  <a:schemeClr val="accent1">
                    <a:lumMod val="50000"/>
                  </a:schemeClr>
                </a:solidFill>
                <a:effectLst>
                  <a:outerShdw blurRad="38100" dist="38100" dir="2700000" algn="tl">
                    <a:srgbClr val="000000">
                      <a:alpha val="43137"/>
                    </a:srgbClr>
                  </a:outerShdw>
                </a:effectLst>
              </a:rPr>
              <a:t>«</a:t>
            </a:r>
            <a:r>
              <a:rPr lang="de-DE" sz="3933" i="1" dirty="0" err="1">
                <a:solidFill>
                  <a:schemeClr val="accent1">
                    <a:lumMod val="50000"/>
                  </a:schemeClr>
                </a:solidFill>
                <a:effectLst>
                  <a:outerShdw blurRad="38100" dist="38100" dir="2700000" algn="tl">
                    <a:srgbClr val="000000">
                      <a:alpha val="43137"/>
                    </a:srgbClr>
                  </a:outerShdw>
                </a:effectLst>
              </a:rPr>
              <a:t>Capacity</a:t>
            </a:r>
            <a:r>
              <a:rPr lang="de-DE" sz="3933" i="1" dirty="0">
                <a:solidFill>
                  <a:schemeClr val="accent1">
                    <a:lumMod val="50000"/>
                  </a:schemeClr>
                </a:solidFill>
                <a:effectLst>
                  <a:outerShdw blurRad="38100" dist="38100" dir="2700000" algn="tl">
                    <a:srgbClr val="000000">
                      <a:alpha val="43137"/>
                    </a:srgbClr>
                  </a:outerShdw>
                </a:effectLst>
              </a:rPr>
              <a:t> Building»</a:t>
            </a:r>
          </a:p>
        </p:txBody>
      </p:sp>
      <p:sp>
        <p:nvSpPr>
          <p:cNvPr id="3" name="Foliennummernplatzhalter 2"/>
          <p:cNvSpPr>
            <a:spLocks noGrp="1"/>
          </p:cNvSpPr>
          <p:nvPr>
            <p:ph type="sldNum" sz="quarter" idx="12"/>
          </p:nvPr>
        </p:nvSpPr>
        <p:spPr/>
        <p:txBody>
          <a:bodyPr/>
          <a:lstStyle/>
          <a:p>
            <a:fld id="{610207BF-9610-4DCA-A632-B81271577532}" type="slidenum">
              <a:rPr lang="de-DE" smtClean="0">
                <a:solidFill>
                  <a:schemeClr val="accent1">
                    <a:lumMod val="50000"/>
                  </a:schemeClr>
                </a:solidFill>
              </a:rPr>
              <a:pPr/>
              <a:t>25</a:t>
            </a:fld>
            <a:endParaRPr lang="de-DE" dirty="0">
              <a:solidFill>
                <a:schemeClr val="accent1">
                  <a:lumMod val="50000"/>
                </a:schemeClr>
              </a:solidFill>
            </a:endParaRPr>
          </a:p>
        </p:txBody>
      </p:sp>
      <p:sp>
        <p:nvSpPr>
          <p:cNvPr id="16" name="Più 15">
            <a:extLst>
              <a:ext uri="{FF2B5EF4-FFF2-40B4-BE49-F238E27FC236}">
                <a16:creationId xmlns:a16="http://schemas.microsoft.com/office/drawing/2014/main" id="{6DC04D2E-02A2-4CD7-8787-37B7537AC7A9}"/>
              </a:ext>
            </a:extLst>
          </p:cNvPr>
          <p:cNvSpPr/>
          <p:nvPr/>
        </p:nvSpPr>
        <p:spPr>
          <a:xfrm>
            <a:off x="2091754" y="5602594"/>
            <a:ext cx="637271" cy="525905"/>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770"/>
          </a:p>
        </p:txBody>
      </p:sp>
      <p:pic>
        <p:nvPicPr>
          <p:cNvPr id="17" name="Immagine 16">
            <a:extLst>
              <a:ext uri="{FF2B5EF4-FFF2-40B4-BE49-F238E27FC236}">
                <a16:creationId xmlns:a16="http://schemas.microsoft.com/office/drawing/2014/main" id="{C9E2CA3D-E270-4CEC-BD73-2494F2FF0C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6811" y="5131416"/>
            <a:ext cx="1526770" cy="993709"/>
          </a:xfrm>
          <a:prstGeom prst="rect">
            <a:avLst/>
          </a:prstGeom>
        </p:spPr>
      </p:pic>
      <p:sp>
        <p:nvSpPr>
          <p:cNvPr id="18" name="Più 28">
            <a:extLst>
              <a:ext uri="{FF2B5EF4-FFF2-40B4-BE49-F238E27FC236}">
                <a16:creationId xmlns:a16="http://schemas.microsoft.com/office/drawing/2014/main" id="{68E280DA-28BF-4D9B-BFC5-D6BF63239167}"/>
              </a:ext>
            </a:extLst>
          </p:cNvPr>
          <p:cNvSpPr/>
          <p:nvPr/>
        </p:nvSpPr>
        <p:spPr>
          <a:xfrm>
            <a:off x="6041376" y="5602594"/>
            <a:ext cx="637271" cy="525905"/>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770"/>
          </a:p>
        </p:txBody>
      </p:sp>
      <p:pic>
        <p:nvPicPr>
          <p:cNvPr id="20" name="Immagine 19">
            <a:extLst>
              <a:ext uri="{FF2B5EF4-FFF2-40B4-BE49-F238E27FC236}">
                <a16:creationId xmlns:a16="http://schemas.microsoft.com/office/drawing/2014/main" id="{578FF817-53CE-41B6-93E9-6155DC87C2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07515" y="5288990"/>
            <a:ext cx="1263535" cy="726533"/>
          </a:xfrm>
          <a:prstGeom prst="rect">
            <a:avLst/>
          </a:prstGeom>
        </p:spPr>
      </p:pic>
      <p:sp>
        <p:nvSpPr>
          <p:cNvPr id="21" name="Più 35">
            <a:extLst>
              <a:ext uri="{FF2B5EF4-FFF2-40B4-BE49-F238E27FC236}">
                <a16:creationId xmlns:a16="http://schemas.microsoft.com/office/drawing/2014/main" id="{A8C30C85-C2A3-40E1-B0EE-06A441ADAA37}"/>
              </a:ext>
            </a:extLst>
          </p:cNvPr>
          <p:cNvSpPr/>
          <p:nvPr/>
        </p:nvSpPr>
        <p:spPr>
          <a:xfrm>
            <a:off x="3868050" y="5602594"/>
            <a:ext cx="637271" cy="525905"/>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770"/>
          </a:p>
        </p:txBody>
      </p:sp>
      <p:sp>
        <p:nvSpPr>
          <p:cNvPr id="22" name="CasellaDiTesto 21">
            <a:extLst>
              <a:ext uri="{FF2B5EF4-FFF2-40B4-BE49-F238E27FC236}">
                <a16:creationId xmlns:a16="http://schemas.microsoft.com/office/drawing/2014/main" id="{6EB6AB3F-985A-4E5E-BFBC-3A982813595C}"/>
              </a:ext>
            </a:extLst>
          </p:cNvPr>
          <p:cNvSpPr txBox="1"/>
          <p:nvPr/>
        </p:nvSpPr>
        <p:spPr>
          <a:xfrm>
            <a:off x="351754" y="1759102"/>
            <a:ext cx="8307133" cy="3117264"/>
          </a:xfrm>
          <a:prstGeom prst="rect">
            <a:avLst/>
          </a:prstGeom>
          <a:noFill/>
        </p:spPr>
        <p:txBody>
          <a:bodyPr wrap="square" rtlCol="0">
            <a:spAutoFit/>
          </a:bodyPr>
          <a:lstStyle/>
          <a:p>
            <a:pPr marL="280978" indent="-280978" defTabSz="899130">
              <a:buFont typeface="Wingdings" panose="05000000000000000000" pitchFamily="2" charset="2"/>
              <a:buChar char="ü"/>
            </a:pPr>
            <a:r>
              <a:rPr lang="en-GB" sz="2753" b="1" dirty="0">
                <a:solidFill>
                  <a:srgbClr val="002060"/>
                </a:solidFill>
                <a:latin typeface="Garamond" panose="02020404030301010803" pitchFamily="18" charset="0"/>
              </a:rPr>
              <a:t>Something to build                     goal</a:t>
            </a:r>
          </a:p>
          <a:p>
            <a:pPr marL="280978" indent="-280978" defTabSz="899130">
              <a:buFont typeface="Wingdings" panose="05000000000000000000" pitchFamily="2" charset="2"/>
              <a:buChar char="ü"/>
            </a:pPr>
            <a:endParaRPr lang="en-GB" sz="2753" b="1" dirty="0">
              <a:solidFill>
                <a:srgbClr val="002060"/>
              </a:solidFill>
              <a:latin typeface="Garamond" panose="02020404030301010803" pitchFamily="18" charset="0"/>
            </a:endParaRPr>
          </a:p>
          <a:p>
            <a:pPr marL="280978" indent="-280978" defTabSz="899130">
              <a:buFont typeface="Wingdings" panose="05000000000000000000" pitchFamily="2" charset="2"/>
              <a:buChar char="ü"/>
            </a:pPr>
            <a:r>
              <a:rPr lang="en-GB" sz="2753" b="1" dirty="0">
                <a:solidFill>
                  <a:srgbClr val="002060"/>
                </a:solidFill>
                <a:latin typeface="Garamond" panose="02020404030301010803" pitchFamily="18" charset="0"/>
              </a:rPr>
              <a:t>Designing                                    project team</a:t>
            </a:r>
          </a:p>
          <a:p>
            <a:pPr marL="280978" indent="-280978" defTabSz="899130">
              <a:buFont typeface="Wingdings" panose="05000000000000000000" pitchFamily="2" charset="2"/>
              <a:buChar char="ü"/>
            </a:pPr>
            <a:endParaRPr lang="en-GB" sz="2753" b="1" dirty="0">
              <a:solidFill>
                <a:srgbClr val="002060"/>
              </a:solidFill>
              <a:latin typeface="Garamond" panose="02020404030301010803" pitchFamily="18" charset="0"/>
            </a:endParaRPr>
          </a:p>
          <a:p>
            <a:pPr marL="280978" indent="-280978" defTabSz="899130">
              <a:buFont typeface="Wingdings" panose="05000000000000000000" pitchFamily="2" charset="2"/>
              <a:buChar char="ü"/>
            </a:pPr>
            <a:r>
              <a:rPr lang="en-GB" sz="2753" b="1" dirty="0">
                <a:solidFill>
                  <a:srgbClr val="002060"/>
                </a:solidFill>
                <a:latin typeface="Garamond" panose="02020404030301010803" pitchFamily="18" charset="0"/>
              </a:rPr>
              <a:t>Raw materials                             programmes </a:t>
            </a:r>
            <a:r>
              <a:rPr lang="en-GB" sz="1573" b="1" dirty="0">
                <a:solidFill>
                  <a:srgbClr val="002060"/>
                </a:solidFill>
                <a:latin typeface="Garamond" panose="02020404030301010803" pitchFamily="18" charset="0"/>
              </a:rPr>
              <a:t>(both                           					        international and national        						        programmes and actions)</a:t>
            </a:r>
          </a:p>
          <a:p>
            <a:pPr marL="280978" indent="-280978" defTabSz="899130">
              <a:buFont typeface="Wingdings" panose="05000000000000000000" pitchFamily="2" charset="2"/>
              <a:buChar char="ü"/>
            </a:pPr>
            <a:r>
              <a:rPr lang="en-GB" sz="2753" b="1" dirty="0">
                <a:solidFill>
                  <a:srgbClr val="002060"/>
                </a:solidFill>
                <a:latin typeface="Garamond" panose="02020404030301010803" pitchFamily="18" charset="0"/>
              </a:rPr>
              <a:t>Multidisciplinary Skills              partnerships</a:t>
            </a:r>
          </a:p>
        </p:txBody>
      </p:sp>
      <p:sp>
        <p:nvSpPr>
          <p:cNvPr id="25" name="Freccia a destra 24">
            <a:extLst>
              <a:ext uri="{FF2B5EF4-FFF2-40B4-BE49-F238E27FC236}">
                <a16:creationId xmlns:a16="http://schemas.microsoft.com/office/drawing/2014/main" id="{CD26008A-D2B8-474D-BDC6-BD40601546AA}"/>
              </a:ext>
            </a:extLst>
          </p:cNvPr>
          <p:cNvSpPr/>
          <p:nvPr/>
        </p:nvSpPr>
        <p:spPr>
          <a:xfrm>
            <a:off x="4234015" y="4516022"/>
            <a:ext cx="991310" cy="177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770"/>
          </a:p>
        </p:txBody>
      </p:sp>
      <p:sp>
        <p:nvSpPr>
          <p:cNvPr id="29" name="Freccia a destra 28">
            <a:extLst>
              <a:ext uri="{FF2B5EF4-FFF2-40B4-BE49-F238E27FC236}">
                <a16:creationId xmlns:a16="http://schemas.microsoft.com/office/drawing/2014/main" id="{812BEFA0-ADD1-4248-8B58-C482C42EC5D1}"/>
              </a:ext>
            </a:extLst>
          </p:cNvPr>
          <p:cNvSpPr/>
          <p:nvPr/>
        </p:nvSpPr>
        <p:spPr>
          <a:xfrm>
            <a:off x="4212588" y="3590053"/>
            <a:ext cx="991310" cy="177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770"/>
          </a:p>
        </p:txBody>
      </p:sp>
      <p:sp>
        <p:nvSpPr>
          <p:cNvPr id="30" name="Freccia a destra 29">
            <a:extLst>
              <a:ext uri="{FF2B5EF4-FFF2-40B4-BE49-F238E27FC236}">
                <a16:creationId xmlns:a16="http://schemas.microsoft.com/office/drawing/2014/main" id="{8C4E0E0C-A0C7-4928-9B9E-3904697F0047}"/>
              </a:ext>
            </a:extLst>
          </p:cNvPr>
          <p:cNvSpPr/>
          <p:nvPr/>
        </p:nvSpPr>
        <p:spPr>
          <a:xfrm>
            <a:off x="4212561" y="1982912"/>
            <a:ext cx="991310" cy="177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770"/>
          </a:p>
        </p:txBody>
      </p:sp>
      <p:sp>
        <p:nvSpPr>
          <p:cNvPr id="31" name="Freccia a destra 30">
            <a:extLst>
              <a:ext uri="{FF2B5EF4-FFF2-40B4-BE49-F238E27FC236}">
                <a16:creationId xmlns:a16="http://schemas.microsoft.com/office/drawing/2014/main" id="{F0E22FF1-9D8B-4EE8-BE84-E6A8DDDB1565}"/>
              </a:ext>
            </a:extLst>
          </p:cNvPr>
          <p:cNvSpPr/>
          <p:nvPr/>
        </p:nvSpPr>
        <p:spPr>
          <a:xfrm>
            <a:off x="4212561" y="2774492"/>
            <a:ext cx="991310" cy="177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770"/>
          </a:p>
        </p:txBody>
      </p:sp>
      <p:pic>
        <p:nvPicPr>
          <p:cNvPr id="32" name="Immagine 31">
            <a:extLst>
              <a:ext uri="{FF2B5EF4-FFF2-40B4-BE49-F238E27FC236}">
                <a16:creationId xmlns:a16="http://schemas.microsoft.com/office/drawing/2014/main" id="{36D6DAC2-5F04-46CA-A8E4-50D2F00C7BE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6905" y="5317974"/>
            <a:ext cx="1258839" cy="756193"/>
          </a:xfrm>
          <a:prstGeom prst="rect">
            <a:avLst/>
          </a:prstGeom>
        </p:spPr>
      </p:pic>
      <p:pic>
        <p:nvPicPr>
          <p:cNvPr id="33" name="Immagine 32">
            <a:extLst>
              <a:ext uri="{FF2B5EF4-FFF2-40B4-BE49-F238E27FC236}">
                <a16:creationId xmlns:a16="http://schemas.microsoft.com/office/drawing/2014/main" id="{8417B6BA-B513-456B-8D8C-3C5683E11C1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99466" y="5208731"/>
            <a:ext cx="1039963" cy="1039963"/>
          </a:xfrm>
          <a:prstGeom prst="rect">
            <a:avLst/>
          </a:prstGeom>
        </p:spPr>
      </p:pic>
      <p:sp>
        <p:nvSpPr>
          <p:cNvPr id="2" name="Segnaposto piè di pagina 1">
            <a:extLst>
              <a:ext uri="{FF2B5EF4-FFF2-40B4-BE49-F238E27FC236}">
                <a16:creationId xmlns:a16="http://schemas.microsoft.com/office/drawing/2014/main" id="{3DE26FD4-912E-E29D-4BFC-98C4B6F7E8E1}"/>
              </a:ext>
            </a:extLst>
          </p:cNvPr>
          <p:cNvSpPr>
            <a:spLocks noGrp="1"/>
          </p:cNvSpPr>
          <p:nvPr>
            <p:ph type="ftr" sz="quarter" idx="11"/>
          </p:nvPr>
        </p:nvSpPr>
        <p:spPr>
          <a:xfrm>
            <a:off x="1902776" y="6424633"/>
            <a:ext cx="3930548" cy="330534"/>
          </a:xfrm>
        </p:spPr>
        <p:txBody>
          <a:bodyPr/>
          <a:lstStyle/>
          <a:p>
            <a:pPr defTabSz="674437"/>
            <a:r>
              <a:rPr lang="en-US" dirty="0">
                <a:solidFill>
                  <a:srgbClr val="000000"/>
                </a:solidFill>
              </a:rPr>
              <a:t>«MERGE» ERASMUS+ </a:t>
            </a:r>
            <a:r>
              <a:rPr lang="en-US" dirty="0" err="1">
                <a:solidFill>
                  <a:srgbClr val="000000"/>
                </a:solidFill>
              </a:rPr>
              <a:t>CBHE</a:t>
            </a:r>
            <a:r>
              <a:rPr lang="en-US" dirty="0">
                <a:solidFill>
                  <a:srgbClr val="000000"/>
                </a:solidFill>
              </a:rPr>
              <a:t> PROJECT</a:t>
            </a:r>
            <a:endParaRPr lang="de-DE" dirty="0">
              <a:solidFill>
                <a:srgbClr val="000000"/>
              </a:solidFill>
            </a:endParaRPr>
          </a:p>
        </p:txBody>
      </p:sp>
    </p:spTree>
    <p:extLst>
      <p:ext uri="{BB962C8B-B14F-4D97-AF65-F5344CB8AC3E}">
        <p14:creationId xmlns:p14="http://schemas.microsoft.com/office/powerpoint/2010/main" val="29081924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1000" y="33030"/>
            <a:ext cx="8496300" cy="1046440"/>
          </a:xfrm>
          <a:prstGeom prst="rect">
            <a:avLst/>
          </a:prstGeom>
        </p:spPr>
        <p:txBody>
          <a:bodyPr vert="horz" wrap="square" lIns="0" tIns="0" rIns="0" bIns="0" rtlCol="0" anchor="ctr" anchorCtr="1">
            <a:spAutoFit/>
          </a:bodyPr>
          <a:lstStyle/>
          <a:p>
            <a:pPr marL="19293" algn="l"/>
            <a:r>
              <a:rPr lang="en-US" sz="3400" spc="-28" dirty="0"/>
              <a:t>Key Action 2. Capacity Building in HE. </a:t>
            </a:r>
            <a:r>
              <a:rPr sz="3400" spc="-28" dirty="0"/>
              <a:t>W</a:t>
            </a:r>
            <a:r>
              <a:rPr sz="3400" spc="-18" dirty="0"/>
              <a:t>hat</a:t>
            </a:r>
            <a:r>
              <a:rPr sz="3400" spc="5" dirty="0"/>
              <a:t> </a:t>
            </a:r>
            <a:r>
              <a:rPr sz="3400" spc="-14" dirty="0"/>
              <a:t>is</a:t>
            </a:r>
            <a:r>
              <a:rPr sz="3400" spc="-23" dirty="0"/>
              <a:t> </a:t>
            </a:r>
            <a:r>
              <a:rPr sz="3400" spc="-9" dirty="0"/>
              <a:t>it</a:t>
            </a:r>
            <a:r>
              <a:rPr sz="3400" spc="9" dirty="0"/>
              <a:t> </a:t>
            </a:r>
            <a:r>
              <a:rPr sz="3400" spc="-18" dirty="0"/>
              <a:t>ab</a:t>
            </a:r>
            <a:r>
              <a:rPr sz="3400" spc="-32" dirty="0"/>
              <a:t>o</a:t>
            </a:r>
            <a:r>
              <a:rPr sz="3400" spc="-18" dirty="0"/>
              <a:t>u</a:t>
            </a:r>
            <a:r>
              <a:rPr sz="3400" spc="-28" dirty="0"/>
              <a:t>t</a:t>
            </a:r>
            <a:r>
              <a:rPr sz="3400" spc="-18" dirty="0"/>
              <a:t>?</a:t>
            </a:r>
          </a:p>
        </p:txBody>
      </p:sp>
      <p:sp>
        <p:nvSpPr>
          <p:cNvPr id="3" name="object 3"/>
          <p:cNvSpPr txBox="1">
            <a:spLocks noGrp="1"/>
          </p:cNvSpPr>
          <p:nvPr>
            <p:ph type="sldNum" sz="quarter" idx="7"/>
          </p:nvPr>
        </p:nvSpPr>
        <p:spPr>
          <a:xfrm>
            <a:off x="6324600" y="6388100"/>
            <a:ext cx="1904021" cy="276999"/>
          </a:xfrm>
          <a:prstGeom prst="rect">
            <a:avLst/>
          </a:prstGeom>
        </p:spPr>
        <p:txBody>
          <a:bodyPr vert="horz" wrap="square" lIns="0" tIns="0" rIns="0" bIns="0" rtlCol="0">
            <a:spAutoFit/>
          </a:bodyPr>
          <a:lstStyle/>
          <a:p>
            <a:pPr marL="57295"/>
            <a:fld id="{81D60167-4931-47E6-BA6A-407CBD079E47}" type="slidenum">
              <a:rPr spc="-9" dirty="0"/>
              <a:pPr marL="57295"/>
              <a:t>26</a:t>
            </a:fld>
            <a:endParaRPr spc="-9" dirty="0"/>
          </a:p>
        </p:txBody>
      </p:sp>
      <p:pic>
        <p:nvPicPr>
          <p:cNvPr id="5" name="Immagine 4">
            <a:extLst>
              <a:ext uri="{FF2B5EF4-FFF2-40B4-BE49-F238E27FC236}">
                <a16:creationId xmlns:a16="http://schemas.microsoft.com/office/drawing/2014/main" id="{FF29B7C8-0F88-C24C-0B05-2DF042F669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1244" y="2439095"/>
            <a:ext cx="7267856" cy="4482688"/>
          </a:xfrm>
          <a:prstGeom prst="rect">
            <a:avLst/>
          </a:prstGeom>
        </p:spPr>
      </p:pic>
      <p:sp>
        <p:nvSpPr>
          <p:cNvPr id="6" name="CasellaDiTesto 5">
            <a:extLst>
              <a:ext uri="{FF2B5EF4-FFF2-40B4-BE49-F238E27FC236}">
                <a16:creationId xmlns:a16="http://schemas.microsoft.com/office/drawing/2014/main" id="{93AA77C8-2089-B1D1-3C30-AD74887CA18A}"/>
              </a:ext>
            </a:extLst>
          </p:cNvPr>
          <p:cNvSpPr txBox="1"/>
          <p:nvPr/>
        </p:nvSpPr>
        <p:spPr>
          <a:xfrm>
            <a:off x="823772" y="1054100"/>
            <a:ext cx="7344056" cy="1384995"/>
          </a:xfrm>
          <a:prstGeom prst="rect">
            <a:avLst/>
          </a:prstGeom>
          <a:noFill/>
        </p:spPr>
        <p:txBody>
          <a:bodyPr wrap="square">
            <a:spAutoFit/>
          </a:bodyPr>
          <a:lstStyle/>
          <a:p>
            <a:pPr algn="ctr"/>
            <a:r>
              <a:rPr lang="en-US" sz="2800" dirty="0"/>
              <a:t>Transnational cooperation projects, based on multilateral partnerships, primarily between </a:t>
            </a:r>
            <a:r>
              <a:rPr lang="en-US" sz="2800" dirty="0" err="1"/>
              <a:t>HEIs</a:t>
            </a:r>
            <a:r>
              <a:rPr lang="en-US" sz="2800" dirty="0"/>
              <a:t> from EU Member States and third Countries</a:t>
            </a:r>
            <a:endParaRPr lang="it-IT" sz="2800" dirty="0"/>
          </a:p>
        </p:txBody>
      </p:sp>
      <p:sp>
        <p:nvSpPr>
          <p:cNvPr id="4" name="Segnaposto piè di pagina 3">
            <a:extLst>
              <a:ext uri="{FF2B5EF4-FFF2-40B4-BE49-F238E27FC236}">
                <a16:creationId xmlns:a16="http://schemas.microsoft.com/office/drawing/2014/main" id="{1577C48B-06DF-3101-1D08-A921D76C2994}"/>
              </a:ext>
            </a:extLst>
          </p:cNvPr>
          <p:cNvSpPr>
            <a:spLocks noGrp="1"/>
          </p:cNvSpPr>
          <p:nvPr>
            <p:ph type="ftr" sz="quarter" idx="5"/>
          </p:nvPr>
        </p:nvSpPr>
        <p:spPr>
          <a:xfrm>
            <a:off x="3780554" y="6355784"/>
            <a:ext cx="3496056" cy="341630"/>
          </a:xfrm>
        </p:spPr>
        <p:txBody>
          <a:bodyPr/>
          <a:lstStyle/>
          <a:p>
            <a:r>
              <a:rPr lang="it-IT" dirty="0"/>
              <a:t>«MERGE» ERASMUS+ </a:t>
            </a:r>
            <a:r>
              <a:rPr lang="it-IT" dirty="0" err="1"/>
              <a:t>CBHE</a:t>
            </a:r>
            <a:r>
              <a:rPr lang="it-IT" dirty="0"/>
              <a:t> PROJECT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829253" y="5372951"/>
            <a:ext cx="1759734" cy="1173936"/>
          </a:xfrm>
          <a:custGeom>
            <a:avLst/>
            <a:gdLst/>
            <a:ahLst/>
            <a:cxnLst/>
            <a:rect l="l" t="t" r="r" b="b"/>
            <a:pathLst>
              <a:path w="1911350" h="1275079">
                <a:moveTo>
                  <a:pt x="1911306" y="0"/>
                </a:moveTo>
                <a:lnTo>
                  <a:pt x="0" y="1274569"/>
                </a:lnTo>
              </a:path>
            </a:pathLst>
          </a:custGeom>
          <a:ln w="9144">
            <a:solidFill>
              <a:srgbClr val="D9D9D9"/>
            </a:solidFill>
          </a:ln>
        </p:spPr>
        <p:txBody>
          <a:bodyPr wrap="square" lIns="0" tIns="0" rIns="0" bIns="0" rtlCol="0"/>
          <a:lstStyle/>
          <a:p>
            <a:endParaRPr sz="1657"/>
          </a:p>
        </p:txBody>
      </p:sp>
      <p:sp>
        <p:nvSpPr>
          <p:cNvPr id="3" name="object 3"/>
          <p:cNvSpPr/>
          <p:nvPr/>
        </p:nvSpPr>
        <p:spPr>
          <a:xfrm>
            <a:off x="8214037" y="6108026"/>
            <a:ext cx="375332" cy="438472"/>
          </a:xfrm>
          <a:custGeom>
            <a:avLst/>
            <a:gdLst/>
            <a:ahLst/>
            <a:cxnLst/>
            <a:rect l="l" t="t" r="r" b="b"/>
            <a:pathLst>
              <a:path w="407670" h="476250">
                <a:moveTo>
                  <a:pt x="407213" y="0"/>
                </a:moveTo>
                <a:lnTo>
                  <a:pt x="0" y="476161"/>
                </a:lnTo>
                <a:lnTo>
                  <a:pt x="407213" y="476161"/>
                </a:lnTo>
                <a:lnTo>
                  <a:pt x="407213" y="0"/>
                </a:lnTo>
                <a:close/>
              </a:path>
            </a:pathLst>
          </a:custGeom>
          <a:solidFill>
            <a:srgbClr val="539F20"/>
          </a:solidFill>
        </p:spPr>
        <p:txBody>
          <a:bodyPr wrap="square" lIns="0" tIns="0" rIns="0" bIns="0" rtlCol="0"/>
          <a:lstStyle/>
          <a:p>
            <a:endParaRPr sz="1657"/>
          </a:p>
        </p:txBody>
      </p:sp>
      <p:sp>
        <p:nvSpPr>
          <p:cNvPr id="4" name="object 4"/>
          <p:cNvSpPr/>
          <p:nvPr/>
        </p:nvSpPr>
        <p:spPr>
          <a:xfrm>
            <a:off x="1" y="3998012"/>
            <a:ext cx="401640" cy="2548400"/>
          </a:xfrm>
          <a:custGeom>
            <a:avLst/>
            <a:gdLst/>
            <a:ahLst/>
            <a:cxnLst/>
            <a:rect l="l" t="t" r="r" b="b"/>
            <a:pathLst>
              <a:path w="436245" h="2767965">
                <a:moveTo>
                  <a:pt x="0" y="-1"/>
                </a:moveTo>
                <a:lnTo>
                  <a:pt x="0" y="2767969"/>
                </a:lnTo>
                <a:lnTo>
                  <a:pt x="436111" y="2767969"/>
                </a:lnTo>
                <a:lnTo>
                  <a:pt x="0" y="-1"/>
                </a:lnTo>
                <a:close/>
              </a:path>
            </a:pathLst>
          </a:custGeom>
          <a:solidFill>
            <a:srgbClr val="90C225"/>
          </a:solidFill>
        </p:spPr>
        <p:txBody>
          <a:bodyPr wrap="square" lIns="0" tIns="0" rIns="0" bIns="0" rtlCol="0"/>
          <a:lstStyle/>
          <a:p>
            <a:endParaRPr sz="1657"/>
          </a:p>
        </p:txBody>
      </p:sp>
      <p:sp>
        <p:nvSpPr>
          <p:cNvPr id="10" name="object 10"/>
          <p:cNvSpPr/>
          <p:nvPr/>
        </p:nvSpPr>
        <p:spPr>
          <a:xfrm>
            <a:off x="773301" y="5294842"/>
            <a:ext cx="7301436" cy="881621"/>
          </a:xfrm>
          <a:custGeom>
            <a:avLst/>
            <a:gdLst/>
            <a:ahLst/>
            <a:cxnLst/>
            <a:rect l="l" t="t" r="r" b="b"/>
            <a:pathLst>
              <a:path w="7930515" h="957579">
                <a:moveTo>
                  <a:pt x="0" y="957071"/>
                </a:moveTo>
                <a:lnTo>
                  <a:pt x="7930275" y="957071"/>
                </a:lnTo>
                <a:lnTo>
                  <a:pt x="7930275" y="0"/>
                </a:lnTo>
                <a:lnTo>
                  <a:pt x="0" y="0"/>
                </a:lnTo>
                <a:lnTo>
                  <a:pt x="0" y="957071"/>
                </a:lnTo>
                <a:close/>
              </a:path>
            </a:pathLst>
          </a:custGeom>
          <a:solidFill>
            <a:srgbClr val="FFFFFF"/>
          </a:solidFill>
        </p:spPr>
        <p:txBody>
          <a:bodyPr wrap="square" lIns="0" tIns="0" rIns="0" bIns="0" rtlCol="0"/>
          <a:lstStyle/>
          <a:p>
            <a:endParaRPr sz="1657"/>
          </a:p>
        </p:txBody>
      </p:sp>
      <p:sp>
        <p:nvSpPr>
          <p:cNvPr id="14" name="object 14"/>
          <p:cNvSpPr txBox="1">
            <a:spLocks noGrp="1"/>
          </p:cNvSpPr>
          <p:nvPr>
            <p:ph type="sldNum" sz="quarter" idx="7"/>
          </p:nvPr>
        </p:nvSpPr>
        <p:spPr>
          <a:xfrm>
            <a:off x="5960414" y="6109571"/>
            <a:ext cx="1904021" cy="276999"/>
          </a:xfrm>
          <a:prstGeom prst="rect">
            <a:avLst/>
          </a:prstGeom>
        </p:spPr>
        <p:txBody>
          <a:bodyPr vert="horz" wrap="square" lIns="0" tIns="0" rIns="0" bIns="0" rtlCol="0">
            <a:spAutoFit/>
          </a:bodyPr>
          <a:lstStyle/>
          <a:p>
            <a:pPr marL="57295"/>
            <a:fld id="{81D60167-4931-47E6-BA6A-407CBD079E47}" type="slidenum">
              <a:rPr spc="-9" dirty="0"/>
              <a:pPr marL="57295"/>
              <a:t>27</a:t>
            </a:fld>
            <a:endParaRPr spc="-9" dirty="0"/>
          </a:p>
        </p:txBody>
      </p:sp>
      <p:sp>
        <p:nvSpPr>
          <p:cNvPr id="13" name="object 13"/>
          <p:cNvSpPr txBox="1">
            <a:spLocks noGrp="1"/>
          </p:cNvSpPr>
          <p:nvPr>
            <p:ph type="title"/>
          </p:nvPr>
        </p:nvSpPr>
        <p:spPr>
          <a:xfrm>
            <a:off x="338008" y="413194"/>
            <a:ext cx="7722107" cy="553998"/>
          </a:xfrm>
          <a:prstGeom prst="rect">
            <a:avLst/>
          </a:prstGeom>
        </p:spPr>
        <p:txBody>
          <a:bodyPr vert="horz" wrap="square" lIns="0" tIns="0" rIns="0" bIns="0" rtlCol="0">
            <a:spAutoFit/>
          </a:bodyPr>
          <a:lstStyle/>
          <a:p>
            <a:pPr marL="19293"/>
            <a:r>
              <a:rPr spc="-18" dirty="0"/>
              <a:t>Purpose</a:t>
            </a:r>
          </a:p>
        </p:txBody>
      </p:sp>
      <p:sp>
        <p:nvSpPr>
          <p:cNvPr id="16" name="CasellaDiTesto 15">
            <a:extLst>
              <a:ext uri="{FF2B5EF4-FFF2-40B4-BE49-F238E27FC236}">
                <a16:creationId xmlns:a16="http://schemas.microsoft.com/office/drawing/2014/main" id="{0B765D8D-3C58-70D8-F3DA-B251442084B9}"/>
              </a:ext>
            </a:extLst>
          </p:cNvPr>
          <p:cNvSpPr txBox="1"/>
          <p:nvPr/>
        </p:nvSpPr>
        <p:spPr>
          <a:xfrm>
            <a:off x="2132216" y="1462358"/>
            <a:ext cx="6478384" cy="1080000"/>
          </a:xfrm>
          <a:prstGeom prst="rect">
            <a:avLst/>
          </a:prstGeom>
          <a:solidFill>
            <a:schemeClr val="accent3">
              <a:lumMod val="75000"/>
            </a:schemeClr>
          </a:solidFill>
          <a:ln cap="rnd">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lIns="36000" tIns="36000" rIns="36000" bIns="36000" anchor="ctr" anchorCtr="1">
            <a:spAutoFit/>
          </a:bodyPr>
          <a:lstStyle/>
          <a:p>
            <a:pPr marL="287655" marR="0" lvl="0" indent="0" defTabSz="914400" eaLnBrk="1" fontAlgn="auto" latinLnBrk="0" hangingPunct="1">
              <a:lnSpc>
                <a:spcPts val="264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FFFFFF"/>
                </a:solidFill>
                <a:effectLst/>
                <a:uLnTx/>
                <a:uFillTx/>
                <a:latin typeface="Arial"/>
                <a:ea typeface="+mn-ea"/>
                <a:cs typeface="Arial"/>
              </a:rPr>
              <a:t>Focus</a:t>
            </a:r>
            <a:r>
              <a:rPr kumimoji="0" lang="en-US" sz="2800" b="1" i="0" u="none" strike="noStrike" kern="0" cap="none" spc="-10" normalizeH="0" baseline="0" noProof="0" dirty="0">
                <a:ln>
                  <a:noFill/>
                </a:ln>
                <a:solidFill>
                  <a:srgbClr val="FFFFFF"/>
                </a:solidFill>
                <a:effectLst/>
                <a:uLnTx/>
                <a:uFillTx/>
                <a:latin typeface="Arial"/>
                <a:ea typeface="+mn-ea"/>
                <a:cs typeface="Arial"/>
              </a:rPr>
              <a:t> </a:t>
            </a:r>
            <a:r>
              <a:rPr kumimoji="0" lang="en-US" sz="2800" b="1" i="0" u="none" strike="noStrike" kern="0" cap="none" spc="0" normalizeH="0" baseline="0" noProof="0" dirty="0">
                <a:ln>
                  <a:noFill/>
                </a:ln>
                <a:solidFill>
                  <a:srgbClr val="FFFFFF"/>
                </a:solidFill>
                <a:effectLst/>
                <a:uLnTx/>
                <a:uFillTx/>
                <a:latin typeface="Arial"/>
                <a:ea typeface="+mn-ea"/>
                <a:cs typeface="Arial"/>
              </a:rPr>
              <a:t>on t</a:t>
            </a:r>
            <a:r>
              <a:rPr kumimoji="0" lang="en-US" sz="2800" b="1" i="0" u="none" strike="noStrike" kern="0" cap="none" spc="-10" normalizeH="0" baseline="0" noProof="0" dirty="0">
                <a:ln>
                  <a:noFill/>
                </a:ln>
                <a:solidFill>
                  <a:srgbClr val="FFFFFF"/>
                </a:solidFill>
                <a:effectLst/>
                <a:uLnTx/>
                <a:uFillTx/>
                <a:latin typeface="Arial"/>
                <a:ea typeface="+mn-ea"/>
                <a:cs typeface="Arial"/>
              </a:rPr>
              <a:t>h</a:t>
            </a:r>
            <a:r>
              <a:rPr kumimoji="0" lang="en-US" sz="2800" b="1" i="0" u="none" strike="noStrike" kern="0" cap="none" spc="0" normalizeH="0" baseline="0" noProof="0" dirty="0">
                <a:ln>
                  <a:noFill/>
                </a:ln>
                <a:solidFill>
                  <a:srgbClr val="FFFFFF"/>
                </a:solidFill>
                <a:effectLst/>
                <a:uLnTx/>
                <a:uFillTx/>
                <a:latin typeface="Arial"/>
                <a:ea typeface="+mn-ea"/>
                <a:cs typeface="Arial"/>
              </a:rPr>
              <a:t>e</a:t>
            </a:r>
            <a:r>
              <a:rPr kumimoji="0" lang="en-US" sz="2800" b="1" i="0" u="none" strike="noStrike" kern="0" cap="none" spc="5" normalizeH="0" baseline="0" noProof="0" dirty="0">
                <a:ln>
                  <a:noFill/>
                </a:ln>
                <a:solidFill>
                  <a:srgbClr val="FFFFFF"/>
                </a:solidFill>
                <a:effectLst/>
                <a:uLnTx/>
                <a:uFillTx/>
                <a:latin typeface="Arial"/>
                <a:ea typeface="+mn-ea"/>
                <a:cs typeface="Arial"/>
              </a:rPr>
              <a:t> </a:t>
            </a:r>
            <a:r>
              <a:rPr kumimoji="0" lang="en-US" sz="2800" b="1" i="0" u="none" strike="noStrike" kern="0" cap="none" spc="0" normalizeH="0" baseline="0" noProof="0" dirty="0">
                <a:ln>
                  <a:noFill/>
                </a:ln>
                <a:solidFill>
                  <a:srgbClr val="FFFFFF"/>
                </a:solidFill>
                <a:effectLst/>
                <a:uLnTx/>
                <a:uFillTx/>
                <a:latin typeface="Arial"/>
                <a:ea typeface="+mn-ea"/>
                <a:cs typeface="Arial"/>
              </a:rPr>
              <a:t>n</a:t>
            </a:r>
            <a:r>
              <a:rPr kumimoji="0" lang="en-US" sz="2800" b="1" i="0" u="none" strike="noStrike" kern="0" cap="none" spc="5" normalizeH="0" baseline="0" noProof="0" dirty="0">
                <a:ln>
                  <a:noFill/>
                </a:ln>
                <a:solidFill>
                  <a:srgbClr val="FFFFFF"/>
                </a:solidFill>
                <a:effectLst/>
                <a:uLnTx/>
                <a:uFillTx/>
                <a:latin typeface="Arial"/>
                <a:ea typeface="+mn-ea"/>
                <a:cs typeface="Arial"/>
              </a:rPr>
              <a:t>ee</a:t>
            </a:r>
            <a:r>
              <a:rPr kumimoji="0" lang="en-US" sz="2800" b="1" i="0" u="none" strike="noStrike" kern="0" cap="none" spc="0" normalizeH="0" baseline="0" noProof="0" dirty="0">
                <a:ln>
                  <a:noFill/>
                </a:ln>
                <a:solidFill>
                  <a:srgbClr val="FFFFFF"/>
                </a:solidFill>
                <a:effectLst/>
                <a:uLnTx/>
                <a:uFillTx/>
                <a:latin typeface="Arial"/>
                <a:ea typeface="+mn-ea"/>
                <a:cs typeface="Arial"/>
              </a:rPr>
              <a:t>ds </a:t>
            </a:r>
            <a:r>
              <a:rPr kumimoji="0" lang="en-US" sz="2400" b="0" i="0" u="none" strike="noStrike" kern="0" cap="none" spc="0" normalizeH="0" baseline="0" noProof="0" dirty="0">
                <a:ln>
                  <a:noFill/>
                </a:ln>
                <a:solidFill>
                  <a:srgbClr val="FFFFFF"/>
                </a:solidFill>
                <a:effectLst/>
                <a:uLnTx/>
                <a:uFillTx/>
                <a:latin typeface="Arial"/>
                <a:ea typeface="+mn-ea"/>
                <a:cs typeface="Arial"/>
              </a:rPr>
              <a:t>of</a:t>
            </a:r>
            <a:r>
              <a:rPr kumimoji="0" lang="en-US" sz="2400" b="0" i="0" u="none" strike="noStrike" kern="0" cap="none" spc="10" normalizeH="0" baseline="0" noProof="0" dirty="0">
                <a:ln>
                  <a:noFill/>
                </a:ln>
                <a:solidFill>
                  <a:srgbClr val="FFFFFF"/>
                </a:solidFill>
                <a:effectLst/>
                <a:uLnTx/>
                <a:uFillTx/>
                <a:latin typeface="Arial"/>
                <a:ea typeface="+mn-ea"/>
                <a:cs typeface="Arial"/>
              </a:rPr>
              <a:t> </a:t>
            </a:r>
            <a:r>
              <a:rPr kumimoji="0" lang="en-US" sz="2400" b="0" i="0" u="none" strike="noStrike" kern="0" cap="none" spc="0" normalizeH="0" baseline="0" noProof="0" dirty="0">
                <a:ln>
                  <a:noFill/>
                </a:ln>
                <a:solidFill>
                  <a:srgbClr val="FFFFFF"/>
                </a:solidFill>
                <a:effectLst/>
                <a:uLnTx/>
                <a:uFillTx/>
                <a:latin typeface="Arial"/>
                <a:ea typeface="+mn-ea"/>
                <a:cs typeface="Arial"/>
              </a:rPr>
              <a:t>Partner Countries</a:t>
            </a:r>
            <a:r>
              <a:rPr kumimoji="0" lang="en-US" sz="2400" b="0" i="0" u="none" strike="noStrike" kern="0" cap="none" spc="20" normalizeH="0" baseline="0" noProof="0" dirty="0">
                <a:ln>
                  <a:noFill/>
                </a:ln>
                <a:solidFill>
                  <a:srgbClr val="FFFFFF"/>
                </a:solidFill>
                <a:effectLst/>
                <a:uLnTx/>
                <a:uFillTx/>
                <a:latin typeface="Arial"/>
                <a:ea typeface="+mn-ea"/>
                <a:cs typeface="Arial"/>
              </a:rPr>
              <a:t> </a:t>
            </a:r>
            <a:r>
              <a:rPr kumimoji="0" lang="en-US" sz="2400" b="0" i="0" u="none" strike="noStrike" kern="0" cap="none" spc="0" normalizeH="0" baseline="0" noProof="0" dirty="0">
                <a:ln>
                  <a:noFill/>
                </a:ln>
                <a:solidFill>
                  <a:srgbClr val="FFFFFF"/>
                </a:solidFill>
                <a:effectLst/>
                <a:uLnTx/>
                <a:uFillTx/>
                <a:latin typeface="Arial"/>
                <a:ea typeface="+mn-ea"/>
                <a:cs typeface="Arial"/>
              </a:rPr>
              <a:t>n</a:t>
            </a:r>
            <a:r>
              <a:rPr kumimoji="0" lang="en-US" sz="2400" b="0" i="0" u="none" strike="noStrike" kern="0" cap="none" spc="-10" normalizeH="0" baseline="0" noProof="0" dirty="0">
                <a:ln>
                  <a:noFill/>
                </a:ln>
                <a:solidFill>
                  <a:srgbClr val="FFFFFF"/>
                </a:solidFill>
                <a:effectLst/>
                <a:uLnTx/>
                <a:uFillTx/>
                <a:latin typeface="Arial"/>
                <a:ea typeface="+mn-ea"/>
                <a:cs typeface="Arial"/>
              </a:rPr>
              <a:t>o</a:t>
            </a:r>
            <a:r>
              <a:rPr kumimoji="0" lang="en-US" sz="2400" b="0" i="0" u="none" strike="noStrike" kern="0" cap="none" spc="0" normalizeH="0" baseline="0" noProof="0" dirty="0">
                <a:ln>
                  <a:noFill/>
                </a:ln>
                <a:solidFill>
                  <a:srgbClr val="FFFFFF"/>
                </a:solidFill>
                <a:effectLst/>
                <a:uLnTx/>
                <a:uFillTx/>
                <a:latin typeface="Arial"/>
                <a:ea typeface="+mn-ea"/>
                <a:cs typeface="Arial"/>
              </a:rPr>
              <a:t>t as</a:t>
            </a:r>
            <a:r>
              <a:rPr kumimoji="0" lang="en-US" sz="2400" b="0" i="0" u="none" strike="noStrike" kern="0" cap="none" spc="10" normalizeH="0" baseline="0" noProof="0" dirty="0">
                <a:ln>
                  <a:noFill/>
                </a:ln>
                <a:solidFill>
                  <a:srgbClr val="FFFFFF"/>
                </a:solidFill>
                <a:effectLst/>
                <a:uLnTx/>
                <a:uFillTx/>
                <a:latin typeface="Arial"/>
                <a:ea typeface="+mn-ea"/>
                <a:cs typeface="Arial"/>
              </a:rPr>
              <a:t>s</a:t>
            </a:r>
            <a:r>
              <a:rPr kumimoji="0" lang="en-US" sz="2400" b="0" i="0" u="none" strike="noStrike" kern="0" cap="none" spc="0" normalizeH="0" baseline="0" noProof="0" dirty="0">
                <a:ln>
                  <a:noFill/>
                </a:ln>
                <a:solidFill>
                  <a:srgbClr val="FFFFFF"/>
                </a:solidFill>
                <a:effectLst/>
                <a:uLnTx/>
                <a:uFillTx/>
                <a:latin typeface="Arial"/>
                <a:ea typeface="+mn-ea"/>
                <a:cs typeface="Arial"/>
              </a:rPr>
              <a:t>oci</a:t>
            </a:r>
            <a:r>
              <a:rPr kumimoji="0" lang="en-US" sz="2400" b="0" i="0" u="none" strike="noStrike" kern="0" cap="none" spc="-10" normalizeH="0" baseline="0" noProof="0" dirty="0">
                <a:ln>
                  <a:noFill/>
                </a:ln>
                <a:solidFill>
                  <a:srgbClr val="FFFFFF"/>
                </a:solidFill>
                <a:effectLst/>
                <a:uLnTx/>
                <a:uFillTx/>
                <a:latin typeface="Arial"/>
                <a:ea typeface="+mn-ea"/>
                <a:cs typeface="Arial"/>
              </a:rPr>
              <a:t>a</a:t>
            </a:r>
            <a:r>
              <a:rPr kumimoji="0" lang="en-US" sz="2400" b="0" i="0" u="none" strike="noStrike" kern="0" cap="none" spc="0" normalizeH="0" baseline="0" noProof="0" dirty="0">
                <a:ln>
                  <a:noFill/>
                </a:ln>
                <a:solidFill>
                  <a:srgbClr val="FFFFFF"/>
                </a:solidFill>
                <a:effectLst/>
                <a:uLnTx/>
                <a:uFillTx/>
                <a:latin typeface="Arial"/>
                <a:ea typeface="+mn-ea"/>
                <a:cs typeface="Arial"/>
              </a:rPr>
              <a:t>t</a:t>
            </a:r>
            <a:r>
              <a:rPr kumimoji="0" lang="en-US" sz="2400" b="0" i="0" u="none" strike="noStrike" kern="0" cap="none" spc="-10" normalizeH="0" baseline="0" noProof="0" dirty="0">
                <a:ln>
                  <a:noFill/>
                </a:ln>
                <a:solidFill>
                  <a:srgbClr val="FFFFFF"/>
                </a:solidFill>
                <a:effectLst/>
                <a:uLnTx/>
                <a:uFillTx/>
                <a:latin typeface="Arial"/>
                <a:ea typeface="+mn-ea"/>
                <a:cs typeface="Arial"/>
              </a:rPr>
              <a:t>e</a:t>
            </a:r>
            <a:r>
              <a:rPr kumimoji="0" lang="en-US" sz="2400" b="0" i="0" u="none" strike="noStrike" kern="0" cap="none" spc="0" normalizeH="0" baseline="0" noProof="0" dirty="0">
                <a:ln>
                  <a:noFill/>
                </a:ln>
                <a:solidFill>
                  <a:srgbClr val="FFFFFF"/>
                </a:solidFill>
                <a:effectLst/>
                <a:uLnTx/>
                <a:uFillTx/>
                <a:latin typeface="Arial"/>
                <a:ea typeface="+mn-ea"/>
                <a:cs typeface="Arial"/>
              </a:rPr>
              <a:t>d</a:t>
            </a:r>
            <a:r>
              <a:rPr kumimoji="0" lang="en-US" sz="2400" b="0" i="0" u="none" strike="noStrike" kern="0" cap="none" spc="35" normalizeH="0" baseline="0" noProof="0" dirty="0">
                <a:ln>
                  <a:noFill/>
                </a:ln>
                <a:solidFill>
                  <a:srgbClr val="FFFFFF"/>
                </a:solidFill>
                <a:effectLst/>
                <a:uLnTx/>
                <a:uFillTx/>
                <a:latin typeface="Arial"/>
                <a:ea typeface="+mn-ea"/>
                <a:cs typeface="Arial"/>
              </a:rPr>
              <a:t> </a:t>
            </a:r>
            <a:r>
              <a:rPr kumimoji="0" lang="en-US" sz="2400" b="0" i="0" u="none" strike="noStrike" kern="0" cap="none" spc="0" normalizeH="0" baseline="0" noProof="0" dirty="0">
                <a:ln>
                  <a:noFill/>
                </a:ln>
                <a:solidFill>
                  <a:srgbClr val="FFFFFF"/>
                </a:solidFill>
                <a:effectLst/>
                <a:uLnTx/>
                <a:uFillTx/>
                <a:latin typeface="Arial"/>
                <a:ea typeface="+mn-ea"/>
                <a:cs typeface="Arial"/>
              </a:rPr>
              <a:t>to</a:t>
            </a:r>
            <a:r>
              <a:rPr kumimoji="0" lang="en-US" sz="2400" b="0" i="0" u="none" strike="noStrike" kern="0" cap="none" spc="-10" normalizeH="0" baseline="0" noProof="0" dirty="0">
                <a:ln>
                  <a:noFill/>
                </a:ln>
                <a:solidFill>
                  <a:srgbClr val="FFFFFF"/>
                </a:solidFill>
                <a:effectLst/>
                <a:uLnTx/>
                <a:uFillTx/>
                <a:latin typeface="Arial"/>
                <a:ea typeface="+mn-ea"/>
                <a:cs typeface="Arial"/>
              </a:rPr>
              <a:t> </a:t>
            </a:r>
            <a:r>
              <a:rPr kumimoji="0" lang="en-US" sz="2400" b="0" i="0" u="none" strike="noStrike" kern="0" cap="none" spc="0" normalizeH="0" baseline="0" noProof="0" dirty="0">
                <a:ln>
                  <a:noFill/>
                </a:ln>
                <a:solidFill>
                  <a:srgbClr val="FFFFFF"/>
                </a:solidFill>
                <a:effectLst/>
                <a:uLnTx/>
                <a:uFillTx/>
                <a:latin typeface="Arial"/>
                <a:ea typeface="+mn-ea"/>
                <a:cs typeface="Arial"/>
              </a:rPr>
              <a:t>t</a:t>
            </a:r>
            <a:r>
              <a:rPr kumimoji="0" lang="en-US" sz="2400" b="0" i="0" u="none" strike="noStrike" kern="0" cap="none" spc="-10" normalizeH="0" baseline="0" noProof="0" dirty="0">
                <a:ln>
                  <a:noFill/>
                </a:ln>
                <a:solidFill>
                  <a:srgbClr val="FFFFFF"/>
                </a:solidFill>
                <a:effectLst/>
                <a:uLnTx/>
                <a:uFillTx/>
                <a:latin typeface="Arial"/>
                <a:ea typeface="+mn-ea"/>
                <a:cs typeface="Arial"/>
              </a:rPr>
              <a:t>h</a:t>
            </a:r>
            <a:r>
              <a:rPr kumimoji="0" lang="en-US" sz="2400" b="0" i="0" u="none" strike="noStrike" kern="0" cap="none" spc="0" normalizeH="0" baseline="0" noProof="0" dirty="0">
                <a:ln>
                  <a:noFill/>
                </a:ln>
                <a:solidFill>
                  <a:srgbClr val="FFFFFF"/>
                </a:solidFill>
                <a:effectLst/>
                <a:uLnTx/>
                <a:uFillTx/>
                <a:latin typeface="Arial"/>
                <a:ea typeface="+mn-ea"/>
                <a:cs typeface="Arial"/>
              </a:rPr>
              <a:t>e</a:t>
            </a:r>
            <a:r>
              <a:rPr kumimoji="0" lang="en-US" sz="2400" b="0" i="0" u="none" strike="noStrike" kern="0" cap="none" spc="10" normalizeH="0" baseline="0" noProof="0" dirty="0">
                <a:ln>
                  <a:noFill/>
                </a:ln>
                <a:solidFill>
                  <a:srgbClr val="FFFFFF"/>
                </a:solidFill>
                <a:effectLst/>
                <a:uLnTx/>
                <a:uFillTx/>
                <a:latin typeface="Arial"/>
                <a:ea typeface="+mn-ea"/>
                <a:cs typeface="Arial"/>
              </a:rPr>
              <a:t> </a:t>
            </a:r>
            <a:r>
              <a:rPr kumimoji="0" lang="en-US" sz="2400" b="0" i="0" u="none" strike="noStrike" kern="0" cap="none" spc="-10" normalizeH="0" baseline="0" noProof="0" dirty="0">
                <a:ln>
                  <a:noFill/>
                </a:ln>
                <a:solidFill>
                  <a:srgbClr val="FFFFFF"/>
                </a:solidFill>
                <a:effectLst/>
                <a:uLnTx/>
                <a:uFillTx/>
                <a:latin typeface="Arial"/>
                <a:ea typeface="+mn-ea"/>
                <a:cs typeface="Arial"/>
              </a:rPr>
              <a:t>E</a:t>
            </a:r>
            <a:r>
              <a:rPr kumimoji="0" lang="en-US" sz="2400" b="0" i="0" u="none" strike="noStrike" kern="0" cap="none" spc="5" normalizeH="0" baseline="0" noProof="0" dirty="0">
                <a:ln>
                  <a:noFill/>
                </a:ln>
                <a:solidFill>
                  <a:srgbClr val="FFFFFF"/>
                </a:solidFill>
                <a:effectLst/>
                <a:uLnTx/>
                <a:uFillTx/>
                <a:latin typeface="Arial"/>
                <a:ea typeface="+mn-ea"/>
                <a:cs typeface="Arial"/>
              </a:rPr>
              <a:t>r</a:t>
            </a:r>
            <a:r>
              <a:rPr kumimoji="0" lang="en-US" sz="2400" b="0" i="0" u="none" strike="noStrike" kern="0" cap="none" spc="0" normalizeH="0" baseline="0" noProof="0" dirty="0">
                <a:ln>
                  <a:noFill/>
                </a:ln>
                <a:solidFill>
                  <a:srgbClr val="FFFFFF"/>
                </a:solidFill>
                <a:effectLst/>
                <a:uLnTx/>
                <a:uFillTx/>
                <a:latin typeface="Arial"/>
                <a:ea typeface="+mn-ea"/>
                <a:cs typeface="Arial"/>
              </a:rPr>
              <a:t>as</a:t>
            </a:r>
            <a:r>
              <a:rPr kumimoji="0" lang="en-US" sz="2400" b="0" i="0" u="none" strike="noStrike" kern="0" cap="none" spc="45" normalizeH="0" baseline="0" noProof="0" dirty="0">
                <a:ln>
                  <a:noFill/>
                </a:ln>
                <a:solidFill>
                  <a:srgbClr val="FFFFFF"/>
                </a:solidFill>
                <a:effectLst/>
                <a:uLnTx/>
                <a:uFillTx/>
                <a:latin typeface="Arial"/>
                <a:ea typeface="+mn-ea"/>
                <a:cs typeface="Arial"/>
              </a:rPr>
              <a:t>m</a:t>
            </a:r>
            <a:r>
              <a:rPr kumimoji="0" lang="en-US" sz="2400" b="0" i="0" u="none" strike="noStrike" kern="0" cap="none" spc="0" normalizeH="0" baseline="0" noProof="0" dirty="0">
                <a:ln>
                  <a:noFill/>
                </a:ln>
                <a:solidFill>
                  <a:srgbClr val="FFFFFF"/>
                </a:solidFill>
                <a:effectLst/>
                <a:uLnTx/>
                <a:uFillTx/>
                <a:latin typeface="Arial"/>
                <a:ea typeface="+mn-ea"/>
                <a:cs typeface="Arial"/>
              </a:rPr>
              <a:t>us+</a:t>
            </a:r>
            <a:r>
              <a:rPr kumimoji="0" lang="en-US" sz="2400" b="0" i="0" u="none" strike="noStrike" kern="0" cap="none" spc="-10" normalizeH="0" baseline="0" noProof="0" dirty="0">
                <a:ln>
                  <a:noFill/>
                </a:ln>
                <a:solidFill>
                  <a:srgbClr val="FFFFFF"/>
                </a:solidFill>
                <a:effectLst/>
                <a:uLnTx/>
                <a:uFillTx/>
                <a:latin typeface="Arial"/>
                <a:ea typeface="+mn-ea"/>
                <a:cs typeface="Arial"/>
              </a:rPr>
              <a:t> </a:t>
            </a:r>
            <a:r>
              <a:rPr kumimoji="0" lang="en-US" sz="2400" b="0" i="0" u="none" strike="noStrike" kern="0" cap="none" spc="-15" normalizeH="0" baseline="0" noProof="0" dirty="0" err="1">
                <a:ln>
                  <a:noFill/>
                </a:ln>
                <a:solidFill>
                  <a:srgbClr val="FFFFFF"/>
                </a:solidFill>
                <a:effectLst/>
                <a:uLnTx/>
                <a:uFillTx/>
                <a:latin typeface="Arial"/>
                <a:ea typeface="+mn-ea"/>
                <a:cs typeface="Arial"/>
              </a:rPr>
              <a:t>P</a:t>
            </a:r>
            <a:r>
              <a:rPr kumimoji="0" lang="en-US" sz="2400" b="0" i="0" u="none" strike="noStrike" kern="0" cap="none" spc="5" normalizeH="0" baseline="0" noProof="0" dirty="0" err="1">
                <a:ln>
                  <a:noFill/>
                </a:ln>
                <a:solidFill>
                  <a:srgbClr val="FFFFFF"/>
                </a:solidFill>
                <a:effectLst/>
                <a:uLnTx/>
                <a:uFillTx/>
                <a:latin typeface="Arial"/>
                <a:ea typeface="+mn-ea"/>
                <a:cs typeface="Arial"/>
              </a:rPr>
              <a:t>r</a:t>
            </a:r>
            <a:r>
              <a:rPr kumimoji="0" lang="en-US" sz="2400" b="0" i="0" u="none" strike="noStrike" kern="0" cap="none" spc="0" normalizeH="0" baseline="0" noProof="0" dirty="0" err="1">
                <a:ln>
                  <a:noFill/>
                </a:ln>
                <a:solidFill>
                  <a:srgbClr val="FFFFFF"/>
                </a:solidFill>
                <a:effectLst/>
                <a:uLnTx/>
                <a:uFillTx/>
                <a:latin typeface="Arial"/>
                <a:ea typeface="+mn-ea"/>
                <a:cs typeface="Arial"/>
              </a:rPr>
              <a:t>o</a:t>
            </a:r>
            <a:r>
              <a:rPr kumimoji="0" lang="en-US" sz="2400" b="0" i="0" u="none" strike="noStrike" kern="0" cap="none" spc="-10" normalizeH="0" baseline="0" noProof="0" dirty="0" err="1">
                <a:ln>
                  <a:noFill/>
                </a:ln>
                <a:solidFill>
                  <a:srgbClr val="FFFFFF"/>
                </a:solidFill>
                <a:effectLst/>
                <a:uLnTx/>
                <a:uFillTx/>
                <a:latin typeface="Arial"/>
                <a:ea typeface="+mn-ea"/>
                <a:cs typeface="Arial"/>
              </a:rPr>
              <a:t>g</a:t>
            </a:r>
            <a:r>
              <a:rPr kumimoji="0" lang="en-US" sz="2400" b="0" i="0" u="none" strike="noStrike" kern="0" cap="none" spc="5" normalizeH="0" baseline="0" noProof="0" dirty="0" err="1">
                <a:ln>
                  <a:noFill/>
                </a:ln>
                <a:solidFill>
                  <a:srgbClr val="FFFFFF"/>
                </a:solidFill>
                <a:effectLst/>
                <a:uLnTx/>
                <a:uFillTx/>
                <a:latin typeface="Arial"/>
                <a:ea typeface="+mn-ea"/>
                <a:cs typeface="Arial"/>
              </a:rPr>
              <a:t>r</a:t>
            </a:r>
            <a:r>
              <a:rPr kumimoji="0" lang="en-US" sz="2400" b="0" i="0" u="none" strike="noStrike" kern="0" cap="none" spc="0" normalizeH="0" baseline="0" noProof="0" dirty="0" err="1">
                <a:ln>
                  <a:noFill/>
                </a:ln>
                <a:solidFill>
                  <a:srgbClr val="FFFFFF"/>
                </a:solidFill>
                <a:effectLst/>
                <a:uLnTx/>
                <a:uFillTx/>
                <a:latin typeface="Arial"/>
                <a:ea typeface="+mn-ea"/>
                <a:cs typeface="Arial"/>
              </a:rPr>
              <a:t>a</a:t>
            </a:r>
            <a:r>
              <a:rPr kumimoji="0" lang="en-US" sz="2400" b="0" i="0" u="none" strike="noStrike" kern="0" cap="none" spc="35" normalizeH="0" baseline="0" noProof="0" dirty="0" err="1">
                <a:ln>
                  <a:noFill/>
                </a:ln>
                <a:solidFill>
                  <a:srgbClr val="FFFFFF"/>
                </a:solidFill>
                <a:effectLst/>
                <a:uLnTx/>
                <a:uFillTx/>
                <a:latin typeface="Arial"/>
                <a:ea typeface="+mn-ea"/>
                <a:cs typeface="Arial"/>
              </a:rPr>
              <a:t>mm</a:t>
            </a:r>
            <a:r>
              <a:rPr kumimoji="0" lang="en-US" sz="2400" b="0" i="0" u="none" strike="noStrike" kern="0" cap="none" spc="0" normalizeH="0" baseline="0" noProof="0" dirty="0" err="1">
                <a:ln>
                  <a:noFill/>
                </a:ln>
                <a:solidFill>
                  <a:srgbClr val="FFFFFF"/>
                </a:solidFill>
                <a:effectLst/>
                <a:uLnTx/>
                <a:uFillTx/>
                <a:latin typeface="Arial"/>
                <a:ea typeface="+mn-ea"/>
                <a:cs typeface="Arial"/>
              </a:rPr>
              <a:t>e</a:t>
            </a:r>
            <a:endParaRPr kumimoji="0" lang="en-US" sz="2400" b="0" i="0" u="none" strike="noStrike" kern="0" cap="none" spc="0" normalizeH="0" baseline="0" noProof="0" dirty="0">
              <a:ln>
                <a:noFill/>
              </a:ln>
              <a:solidFill>
                <a:prstClr val="black"/>
              </a:solidFill>
              <a:effectLst/>
              <a:uLnTx/>
              <a:uFillTx/>
              <a:latin typeface="Arial"/>
              <a:ea typeface="+mn-ea"/>
              <a:cs typeface="Arial"/>
            </a:endParaRPr>
          </a:p>
        </p:txBody>
      </p:sp>
      <p:sp>
        <p:nvSpPr>
          <p:cNvPr id="17" name="CasellaDiTesto 16">
            <a:extLst>
              <a:ext uri="{FF2B5EF4-FFF2-40B4-BE49-F238E27FC236}">
                <a16:creationId xmlns:a16="http://schemas.microsoft.com/office/drawing/2014/main" id="{47DF7855-4EF4-A281-309B-CB53B3D7B335}"/>
              </a:ext>
            </a:extLst>
          </p:cNvPr>
          <p:cNvSpPr txBox="1"/>
          <p:nvPr/>
        </p:nvSpPr>
        <p:spPr>
          <a:xfrm>
            <a:off x="1295399" y="2920227"/>
            <a:ext cx="6869979" cy="1080000"/>
          </a:xfrm>
          <a:prstGeom prst="rect">
            <a:avLst/>
          </a:prstGeom>
          <a:solidFill>
            <a:schemeClr val="accent1">
              <a:lumMod val="75000"/>
            </a:schemeClr>
          </a:solidFill>
          <a:ln cap="rnd">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lIns="0" tIns="36000" rIns="0" bIns="0" anchor="ctr" anchorCtr="1">
            <a:spAutoFit/>
          </a:bodyPr>
          <a:lstStyle/>
          <a:p>
            <a:pPr marL="287655" lvl="0">
              <a:lnSpc>
                <a:spcPts val="2640"/>
              </a:lnSpc>
              <a:defRPr/>
            </a:pPr>
            <a:r>
              <a:rPr kumimoji="0" lang="en-US" sz="2800" b="1" i="0" u="none" strike="noStrike" kern="0" cap="none" spc="0" normalizeH="0" baseline="0" noProof="0" dirty="0">
                <a:ln>
                  <a:noFill/>
                </a:ln>
                <a:solidFill>
                  <a:srgbClr val="FFFFFF"/>
                </a:solidFill>
                <a:effectLst/>
                <a:uLnTx/>
                <a:uFillTx/>
                <a:latin typeface="Arial"/>
                <a:ea typeface="+mn-ea"/>
                <a:cs typeface="Arial"/>
              </a:rPr>
              <a:t>Focus</a:t>
            </a:r>
            <a:r>
              <a:rPr kumimoji="0" lang="en-US" sz="2800" b="1" i="0" u="none" strike="noStrike" kern="0" cap="none" spc="-10" normalizeH="0" baseline="0" noProof="0" dirty="0">
                <a:ln>
                  <a:noFill/>
                </a:ln>
                <a:solidFill>
                  <a:srgbClr val="FFFFFF"/>
                </a:solidFill>
                <a:effectLst/>
                <a:uLnTx/>
                <a:uFillTx/>
                <a:latin typeface="Arial"/>
                <a:ea typeface="+mn-ea"/>
                <a:cs typeface="Arial"/>
              </a:rPr>
              <a:t> </a:t>
            </a:r>
            <a:r>
              <a:rPr kumimoji="0" lang="en-US" sz="2800" b="1" i="0" u="none" strike="noStrike" kern="0" cap="none" spc="0" normalizeH="0" baseline="0" noProof="0" dirty="0">
                <a:ln>
                  <a:noFill/>
                </a:ln>
                <a:solidFill>
                  <a:srgbClr val="FFFFFF"/>
                </a:solidFill>
                <a:effectLst/>
                <a:uLnTx/>
                <a:uFillTx/>
                <a:latin typeface="Arial"/>
                <a:ea typeface="+mn-ea"/>
                <a:cs typeface="Arial"/>
              </a:rPr>
              <a:t>on t</a:t>
            </a:r>
            <a:r>
              <a:rPr kumimoji="0" lang="en-US" sz="2800" b="1" i="0" u="none" strike="noStrike" kern="0" cap="none" spc="-10" normalizeH="0" baseline="0" noProof="0" dirty="0">
                <a:ln>
                  <a:noFill/>
                </a:ln>
                <a:solidFill>
                  <a:srgbClr val="FFFFFF"/>
                </a:solidFill>
                <a:effectLst/>
                <a:uLnTx/>
                <a:uFillTx/>
                <a:latin typeface="Arial"/>
                <a:ea typeface="+mn-ea"/>
                <a:cs typeface="Arial"/>
              </a:rPr>
              <a:t>h</a:t>
            </a:r>
            <a:r>
              <a:rPr kumimoji="0" lang="en-US" sz="2800" b="1" i="0" u="none" strike="noStrike" kern="0" cap="none" spc="0" normalizeH="0" baseline="0" noProof="0" dirty="0">
                <a:ln>
                  <a:noFill/>
                </a:ln>
                <a:solidFill>
                  <a:srgbClr val="FFFFFF"/>
                </a:solidFill>
                <a:effectLst/>
                <a:uLnTx/>
                <a:uFillTx/>
                <a:latin typeface="Arial"/>
                <a:ea typeface="+mn-ea"/>
                <a:cs typeface="Arial"/>
              </a:rPr>
              <a:t>e</a:t>
            </a:r>
            <a:r>
              <a:rPr kumimoji="0" lang="en-US" sz="2800" b="1" i="0" u="none" strike="noStrike" kern="0" cap="none" spc="5" normalizeH="0" baseline="0" noProof="0" dirty="0">
                <a:ln>
                  <a:noFill/>
                </a:ln>
                <a:solidFill>
                  <a:srgbClr val="FFFFFF"/>
                </a:solidFill>
                <a:effectLst/>
                <a:uLnTx/>
                <a:uFillTx/>
                <a:latin typeface="Arial"/>
                <a:ea typeface="+mn-ea"/>
                <a:cs typeface="Arial"/>
              </a:rPr>
              <a:t> </a:t>
            </a:r>
            <a:r>
              <a:rPr kumimoji="0" lang="en-US" sz="2800" b="1" i="0" u="none" strike="noStrike" kern="0" cap="none" spc="0" normalizeH="0" baseline="0" noProof="0" dirty="0">
                <a:ln>
                  <a:noFill/>
                </a:ln>
                <a:solidFill>
                  <a:srgbClr val="FFFFFF"/>
                </a:solidFill>
                <a:effectLst/>
                <a:uLnTx/>
                <a:uFillTx/>
                <a:latin typeface="Arial"/>
                <a:ea typeface="+mn-ea"/>
                <a:cs typeface="Arial"/>
              </a:rPr>
              <a:t>n</a:t>
            </a:r>
            <a:r>
              <a:rPr kumimoji="0" lang="en-US" sz="2800" b="1" i="0" u="none" strike="noStrike" kern="0" cap="none" spc="5" normalizeH="0" baseline="0" noProof="0" dirty="0">
                <a:ln>
                  <a:noFill/>
                </a:ln>
                <a:solidFill>
                  <a:srgbClr val="FFFFFF"/>
                </a:solidFill>
                <a:effectLst/>
                <a:uLnTx/>
                <a:uFillTx/>
                <a:latin typeface="Arial"/>
                <a:ea typeface="+mn-ea"/>
                <a:cs typeface="Arial"/>
              </a:rPr>
              <a:t>ee</a:t>
            </a:r>
            <a:r>
              <a:rPr kumimoji="0" lang="en-US" sz="2800" b="1" i="0" u="none" strike="noStrike" kern="0" cap="none" spc="0" normalizeH="0" baseline="0" noProof="0" dirty="0">
                <a:ln>
                  <a:noFill/>
                </a:ln>
                <a:solidFill>
                  <a:srgbClr val="FFFFFF"/>
                </a:solidFill>
                <a:effectLst/>
                <a:uLnTx/>
                <a:uFillTx/>
                <a:latin typeface="Arial"/>
                <a:ea typeface="+mn-ea"/>
                <a:cs typeface="Arial"/>
              </a:rPr>
              <a:t>ds </a:t>
            </a:r>
            <a:r>
              <a:rPr kumimoji="0" lang="en-US" sz="2400" b="0" i="0" u="none" strike="noStrike" kern="0" cap="none" spc="0" normalizeH="0" baseline="0" noProof="0" dirty="0">
                <a:ln>
                  <a:noFill/>
                </a:ln>
                <a:solidFill>
                  <a:srgbClr val="FFFFFF"/>
                </a:solidFill>
                <a:effectLst/>
                <a:uLnTx/>
                <a:uFillTx/>
                <a:latin typeface="Arial"/>
                <a:ea typeface="+mn-ea"/>
                <a:cs typeface="Arial"/>
              </a:rPr>
              <a:t>of</a:t>
            </a:r>
            <a:r>
              <a:rPr kumimoji="0" lang="en-US" sz="2400" b="0" i="0" u="none" strike="noStrike" kern="0" cap="none" spc="10" normalizeH="0" baseline="0" noProof="0" dirty="0">
                <a:ln>
                  <a:noFill/>
                </a:ln>
                <a:solidFill>
                  <a:srgbClr val="FFFFFF"/>
                </a:solidFill>
                <a:effectLst/>
                <a:uLnTx/>
                <a:uFillTx/>
                <a:latin typeface="Arial"/>
                <a:ea typeface="+mn-ea"/>
                <a:cs typeface="Arial"/>
              </a:rPr>
              <a:t> </a:t>
            </a:r>
            <a:r>
              <a:rPr kumimoji="0" lang="en-US" sz="2400" b="0" i="0" u="none" strike="noStrike" kern="0" cap="none" spc="0" normalizeH="0" baseline="0" noProof="0" dirty="0">
                <a:ln>
                  <a:noFill/>
                </a:ln>
                <a:solidFill>
                  <a:srgbClr val="FFFFFF"/>
                </a:solidFill>
                <a:effectLst/>
                <a:uLnTx/>
                <a:uFillTx/>
                <a:latin typeface="Arial"/>
                <a:ea typeface="+mn-ea"/>
                <a:cs typeface="Arial"/>
              </a:rPr>
              <a:t>Partner Co</a:t>
            </a:r>
            <a:r>
              <a:rPr kumimoji="0" lang="en-US" sz="2400" b="0" i="0" u="none" strike="noStrike" kern="0" cap="none" spc="-10" normalizeH="0" baseline="0" noProof="0" dirty="0">
                <a:ln>
                  <a:noFill/>
                </a:ln>
                <a:solidFill>
                  <a:srgbClr val="FFFFFF"/>
                </a:solidFill>
                <a:effectLst/>
                <a:uLnTx/>
                <a:uFillTx/>
                <a:latin typeface="Arial"/>
                <a:ea typeface="+mn-ea"/>
                <a:cs typeface="Arial"/>
              </a:rPr>
              <a:t>u</a:t>
            </a:r>
            <a:r>
              <a:rPr kumimoji="0" lang="en-US" sz="2400" b="0" i="0" u="none" strike="noStrike" kern="0" cap="none" spc="0" normalizeH="0" baseline="0" noProof="0" dirty="0">
                <a:ln>
                  <a:noFill/>
                </a:ln>
                <a:solidFill>
                  <a:srgbClr val="FFFFFF"/>
                </a:solidFill>
                <a:effectLst/>
                <a:uLnTx/>
                <a:uFillTx/>
                <a:latin typeface="Arial"/>
                <a:ea typeface="+mn-ea"/>
                <a:cs typeface="Arial"/>
              </a:rPr>
              <a:t>ntr</a:t>
            </a:r>
            <a:r>
              <a:rPr kumimoji="0" lang="en-US" sz="2400" b="0" i="0" u="none" strike="noStrike" kern="0" cap="none" spc="-10" normalizeH="0" baseline="0" noProof="0" dirty="0">
                <a:ln>
                  <a:noFill/>
                </a:ln>
                <a:solidFill>
                  <a:srgbClr val="FFFFFF"/>
                </a:solidFill>
                <a:effectLst/>
                <a:uLnTx/>
                <a:uFillTx/>
                <a:latin typeface="Arial"/>
                <a:ea typeface="+mn-ea"/>
                <a:cs typeface="Arial"/>
              </a:rPr>
              <a:t>i</a:t>
            </a:r>
            <a:r>
              <a:rPr kumimoji="0" lang="en-US" sz="2400" b="0" i="0" u="none" strike="noStrike" kern="0" cap="none" spc="0" normalizeH="0" baseline="0" noProof="0" dirty="0">
                <a:ln>
                  <a:noFill/>
                </a:ln>
                <a:solidFill>
                  <a:srgbClr val="FFFFFF"/>
                </a:solidFill>
                <a:effectLst/>
                <a:uLnTx/>
                <a:uFillTx/>
                <a:latin typeface="Arial"/>
                <a:ea typeface="+mn-ea"/>
                <a:cs typeface="Arial"/>
              </a:rPr>
              <a:t>es</a:t>
            </a:r>
            <a:r>
              <a:rPr kumimoji="0" lang="en-US" sz="2400" b="0" i="0" u="none" strike="noStrike" kern="0" cap="none" spc="20" normalizeH="0" baseline="0" noProof="0" dirty="0">
                <a:ln>
                  <a:noFill/>
                </a:ln>
                <a:solidFill>
                  <a:srgbClr val="FFFFFF"/>
                </a:solidFill>
                <a:effectLst/>
                <a:uLnTx/>
                <a:uFillTx/>
                <a:latin typeface="Arial"/>
                <a:ea typeface="+mn-ea"/>
                <a:cs typeface="Arial"/>
              </a:rPr>
              <a:t> </a:t>
            </a:r>
            <a:r>
              <a:rPr kumimoji="0" lang="en-US" sz="2400" b="0" i="0" u="none" strike="noStrike" kern="0" cap="none" spc="0" normalizeH="0" baseline="0" noProof="0" dirty="0">
                <a:ln>
                  <a:noFill/>
                </a:ln>
                <a:solidFill>
                  <a:srgbClr val="FFFFFF"/>
                </a:solidFill>
                <a:effectLst/>
                <a:uLnTx/>
                <a:uFillTx/>
                <a:latin typeface="Arial"/>
                <a:ea typeface="+mn-ea"/>
                <a:cs typeface="Arial"/>
              </a:rPr>
              <a:t>n</a:t>
            </a:r>
            <a:r>
              <a:rPr kumimoji="0" lang="en-US" sz="2400" b="0" i="0" u="none" strike="noStrike" kern="0" cap="none" spc="-10" normalizeH="0" baseline="0" noProof="0" dirty="0">
                <a:ln>
                  <a:noFill/>
                </a:ln>
                <a:solidFill>
                  <a:srgbClr val="FFFFFF"/>
                </a:solidFill>
                <a:effectLst/>
                <a:uLnTx/>
                <a:uFillTx/>
                <a:latin typeface="Arial"/>
                <a:ea typeface="+mn-ea"/>
                <a:cs typeface="Arial"/>
              </a:rPr>
              <a:t>o</a:t>
            </a:r>
            <a:r>
              <a:rPr kumimoji="0" lang="en-US" sz="2400" b="0" i="0" u="none" strike="noStrike" kern="0" cap="none" spc="0" normalizeH="0" baseline="0" noProof="0" dirty="0">
                <a:ln>
                  <a:noFill/>
                </a:ln>
                <a:solidFill>
                  <a:srgbClr val="FFFFFF"/>
                </a:solidFill>
                <a:effectLst/>
                <a:uLnTx/>
                <a:uFillTx/>
                <a:latin typeface="Arial"/>
                <a:ea typeface="+mn-ea"/>
                <a:cs typeface="Arial"/>
              </a:rPr>
              <a:t>t as</a:t>
            </a:r>
            <a:r>
              <a:rPr kumimoji="0" lang="en-US" sz="2400" b="0" i="0" u="none" strike="noStrike" kern="0" cap="none" spc="10" normalizeH="0" baseline="0" noProof="0" dirty="0">
                <a:ln>
                  <a:noFill/>
                </a:ln>
                <a:solidFill>
                  <a:srgbClr val="FFFFFF"/>
                </a:solidFill>
                <a:effectLst/>
                <a:uLnTx/>
                <a:uFillTx/>
                <a:latin typeface="Arial"/>
                <a:ea typeface="+mn-ea"/>
                <a:cs typeface="Arial"/>
              </a:rPr>
              <a:t>s</a:t>
            </a:r>
            <a:r>
              <a:rPr kumimoji="0" lang="en-US" sz="2400" b="0" i="0" u="none" strike="noStrike" kern="0" cap="none" spc="0" normalizeH="0" baseline="0" noProof="0" dirty="0">
                <a:ln>
                  <a:noFill/>
                </a:ln>
                <a:solidFill>
                  <a:srgbClr val="FFFFFF"/>
                </a:solidFill>
                <a:effectLst/>
                <a:uLnTx/>
                <a:uFillTx/>
                <a:latin typeface="Arial"/>
                <a:ea typeface="+mn-ea"/>
                <a:cs typeface="Arial"/>
              </a:rPr>
              <a:t>oci</a:t>
            </a:r>
            <a:r>
              <a:rPr kumimoji="0" lang="en-US" sz="2400" b="0" i="0" u="none" strike="noStrike" kern="0" cap="none" spc="-10" normalizeH="0" baseline="0" noProof="0" dirty="0">
                <a:ln>
                  <a:noFill/>
                </a:ln>
                <a:solidFill>
                  <a:srgbClr val="FFFFFF"/>
                </a:solidFill>
                <a:effectLst/>
                <a:uLnTx/>
                <a:uFillTx/>
                <a:latin typeface="Arial"/>
                <a:ea typeface="+mn-ea"/>
                <a:cs typeface="Arial"/>
              </a:rPr>
              <a:t>a</a:t>
            </a:r>
            <a:r>
              <a:rPr kumimoji="0" lang="en-US" sz="2400" b="0" i="0" u="none" strike="noStrike" kern="0" cap="none" spc="0" normalizeH="0" baseline="0" noProof="0" dirty="0">
                <a:ln>
                  <a:noFill/>
                </a:ln>
                <a:solidFill>
                  <a:srgbClr val="FFFFFF"/>
                </a:solidFill>
                <a:effectLst/>
                <a:uLnTx/>
                <a:uFillTx/>
                <a:latin typeface="Arial"/>
                <a:ea typeface="+mn-ea"/>
                <a:cs typeface="Arial"/>
              </a:rPr>
              <a:t>t</a:t>
            </a:r>
            <a:r>
              <a:rPr kumimoji="0" lang="en-US" sz="2400" b="0" i="0" u="none" strike="noStrike" kern="0" cap="none" spc="-10" normalizeH="0" baseline="0" noProof="0" dirty="0">
                <a:ln>
                  <a:noFill/>
                </a:ln>
                <a:solidFill>
                  <a:srgbClr val="FFFFFF"/>
                </a:solidFill>
                <a:effectLst/>
                <a:uLnTx/>
                <a:uFillTx/>
                <a:latin typeface="Arial"/>
                <a:ea typeface="+mn-ea"/>
                <a:cs typeface="Arial"/>
              </a:rPr>
              <a:t>e</a:t>
            </a:r>
            <a:r>
              <a:rPr kumimoji="0" lang="en-US" sz="2400" b="0" i="0" u="none" strike="noStrike" kern="0" cap="none" spc="0" normalizeH="0" baseline="0" noProof="0" dirty="0">
                <a:ln>
                  <a:noFill/>
                </a:ln>
                <a:solidFill>
                  <a:srgbClr val="FFFFFF"/>
                </a:solidFill>
                <a:effectLst/>
                <a:uLnTx/>
                <a:uFillTx/>
                <a:latin typeface="Arial"/>
                <a:ea typeface="+mn-ea"/>
                <a:cs typeface="Arial"/>
              </a:rPr>
              <a:t>d</a:t>
            </a:r>
            <a:r>
              <a:rPr kumimoji="0" lang="en-US" sz="2400" b="0" i="0" u="none" strike="noStrike" kern="0" cap="none" spc="35" normalizeH="0" baseline="0" noProof="0" dirty="0">
                <a:ln>
                  <a:noFill/>
                </a:ln>
                <a:solidFill>
                  <a:srgbClr val="FFFFFF"/>
                </a:solidFill>
                <a:effectLst/>
                <a:uLnTx/>
                <a:uFillTx/>
                <a:latin typeface="Arial"/>
                <a:ea typeface="+mn-ea"/>
                <a:cs typeface="Arial"/>
              </a:rPr>
              <a:t> </a:t>
            </a:r>
            <a:r>
              <a:rPr kumimoji="0" lang="en-US" sz="2400" b="0" i="0" u="none" strike="noStrike" kern="0" cap="none" spc="0" normalizeH="0" baseline="0" noProof="0" dirty="0">
                <a:ln>
                  <a:noFill/>
                </a:ln>
                <a:solidFill>
                  <a:srgbClr val="FFFFFF"/>
                </a:solidFill>
                <a:effectLst/>
                <a:uLnTx/>
                <a:uFillTx/>
                <a:latin typeface="Arial"/>
                <a:ea typeface="+mn-ea"/>
                <a:cs typeface="Arial"/>
              </a:rPr>
              <a:t>to</a:t>
            </a:r>
            <a:r>
              <a:rPr kumimoji="0" lang="en-US" sz="2400" b="0" i="0" u="none" strike="noStrike" kern="0" cap="none" spc="-10" normalizeH="0" baseline="0" noProof="0" dirty="0">
                <a:ln>
                  <a:noFill/>
                </a:ln>
                <a:solidFill>
                  <a:srgbClr val="FFFFFF"/>
                </a:solidFill>
                <a:effectLst/>
                <a:uLnTx/>
                <a:uFillTx/>
                <a:latin typeface="Arial"/>
                <a:ea typeface="+mn-ea"/>
                <a:cs typeface="Arial"/>
              </a:rPr>
              <a:t> E</a:t>
            </a:r>
            <a:r>
              <a:rPr kumimoji="0" lang="en-US" sz="2400" b="0" i="0" u="none" strike="noStrike" kern="0" cap="none" spc="5" normalizeH="0" baseline="0" noProof="0" dirty="0">
                <a:ln>
                  <a:noFill/>
                </a:ln>
                <a:solidFill>
                  <a:srgbClr val="FFFFFF"/>
                </a:solidFill>
                <a:effectLst/>
                <a:uLnTx/>
                <a:uFillTx/>
                <a:latin typeface="Arial"/>
                <a:ea typeface="+mn-ea"/>
                <a:cs typeface="Arial"/>
              </a:rPr>
              <a:t>r</a:t>
            </a:r>
            <a:r>
              <a:rPr kumimoji="0" lang="en-US" sz="2400" b="0" i="0" u="none" strike="noStrike" kern="0" cap="none" spc="0" normalizeH="0" baseline="0" noProof="0" dirty="0">
                <a:ln>
                  <a:noFill/>
                </a:ln>
                <a:solidFill>
                  <a:srgbClr val="FFFFFF"/>
                </a:solidFill>
                <a:effectLst/>
                <a:uLnTx/>
                <a:uFillTx/>
                <a:latin typeface="Arial"/>
                <a:ea typeface="+mn-ea"/>
                <a:cs typeface="Arial"/>
              </a:rPr>
              <a:t>as</a:t>
            </a:r>
            <a:r>
              <a:rPr kumimoji="0" lang="en-US" sz="2400" b="0" i="0" u="none" strike="noStrike" kern="0" cap="none" spc="45" normalizeH="0" baseline="0" noProof="0" dirty="0">
                <a:ln>
                  <a:noFill/>
                </a:ln>
                <a:solidFill>
                  <a:srgbClr val="FFFFFF"/>
                </a:solidFill>
                <a:effectLst/>
                <a:uLnTx/>
                <a:uFillTx/>
                <a:latin typeface="Arial"/>
                <a:ea typeface="+mn-ea"/>
                <a:cs typeface="Arial"/>
              </a:rPr>
              <a:t>m</a:t>
            </a:r>
            <a:r>
              <a:rPr kumimoji="0" lang="en-US" sz="2400" b="0" i="0" u="none" strike="noStrike" kern="0" cap="none" spc="0" normalizeH="0" baseline="0" noProof="0" dirty="0">
                <a:ln>
                  <a:noFill/>
                </a:ln>
                <a:solidFill>
                  <a:srgbClr val="FFFFFF"/>
                </a:solidFill>
                <a:effectLst/>
                <a:uLnTx/>
                <a:uFillTx/>
                <a:latin typeface="Arial"/>
                <a:ea typeface="+mn-ea"/>
                <a:cs typeface="Arial"/>
              </a:rPr>
              <a:t>us+</a:t>
            </a:r>
            <a:r>
              <a:rPr kumimoji="0" lang="en-US" sz="2400" b="0" i="0" u="none" strike="noStrike" kern="0" cap="none" spc="-10" normalizeH="0" baseline="0" noProof="0" dirty="0">
                <a:ln>
                  <a:noFill/>
                </a:ln>
                <a:solidFill>
                  <a:srgbClr val="FFFFFF"/>
                </a:solidFill>
                <a:effectLst/>
                <a:uLnTx/>
                <a:uFillTx/>
                <a:latin typeface="Arial"/>
                <a:ea typeface="+mn-ea"/>
                <a:cs typeface="Arial"/>
              </a:rPr>
              <a:t> </a:t>
            </a:r>
            <a:r>
              <a:rPr lang="en-US" sz="2400" dirty="0">
                <a:solidFill>
                  <a:srgbClr val="FFFFFF"/>
                </a:solidFill>
                <a:latin typeface="Arial"/>
                <a:cs typeface="Arial"/>
              </a:rPr>
              <a:t>a</a:t>
            </a:r>
            <a:r>
              <a:rPr lang="en-US" sz="2400" spc="-10" dirty="0">
                <a:solidFill>
                  <a:srgbClr val="FFFFFF"/>
                </a:solidFill>
                <a:latin typeface="Arial"/>
                <a:cs typeface="Arial"/>
              </a:rPr>
              <a:t>n</a:t>
            </a:r>
            <a:r>
              <a:rPr lang="en-US" sz="2400" dirty="0">
                <a:solidFill>
                  <a:srgbClr val="FFFFFF"/>
                </a:solidFill>
                <a:latin typeface="Arial"/>
                <a:cs typeface="Arial"/>
              </a:rPr>
              <a:t>d</a:t>
            </a:r>
            <a:r>
              <a:rPr lang="en-US" sz="2400" spc="35" dirty="0">
                <a:solidFill>
                  <a:srgbClr val="FFFFFF"/>
                </a:solidFill>
                <a:latin typeface="Arial"/>
                <a:cs typeface="Arial"/>
              </a:rPr>
              <a:t> </a:t>
            </a:r>
            <a:r>
              <a:rPr lang="en-US" sz="2400" spc="40" dirty="0">
                <a:solidFill>
                  <a:srgbClr val="FFFFFF"/>
                </a:solidFill>
                <a:latin typeface="Arial"/>
                <a:cs typeface="Arial"/>
              </a:rPr>
              <a:t>m</a:t>
            </a:r>
            <a:r>
              <a:rPr lang="en-US" sz="2400" dirty="0">
                <a:solidFill>
                  <a:srgbClr val="FFFFFF"/>
                </a:solidFill>
                <a:latin typeface="Arial"/>
                <a:cs typeface="Arial"/>
              </a:rPr>
              <a:t>atch</a:t>
            </a:r>
            <a:r>
              <a:rPr lang="en-US" sz="2400" spc="-15" dirty="0">
                <a:solidFill>
                  <a:srgbClr val="FFFFFF"/>
                </a:solidFill>
                <a:latin typeface="Arial"/>
                <a:cs typeface="Arial"/>
              </a:rPr>
              <a:t>i</a:t>
            </a:r>
            <a:r>
              <a:rPr lang="en-US" sz="2400" dirty="0">
                <a:solidFill>
                  <a:srgbClr val="FFFFFF"/>
                </a:solidFill>
                <a:latin typeface="Arial"/>
                <a:cs typeface="Arial"/>
              </a:rPr>
              <a:t>ng</a:t>
            </a:r>
            <a:r>
              <a:rPr lang="en-US" sz="2400" spc="-15" dirty="0">
                <a:solidFill>
                  <a:srgbClr val="FFFFFF"/>
                </a:solidFill>
                <a:latin typeface="Arial"/>
                <a:cs typeface="Arial"/>
              </a:rPr>
              <a:t> </a:t>
            </a:r>
            <a:r>
              <a:rPr lang="en-US" sz="2400" dirty="0">
                <a:solidFill>
                  <a:srgbClr val="FFFFFF"/>
                </a:solidFill>
                <a:latin typeface="Arial"/>
                <a:cs typeface="Arial"/>
              </a:rPr>
              <a:t>t</a:t>
            </a:r>
            <a:r>
              <a:rPr lang="en-US" sz="2400" spc="-10" dirty="0">
                <a:solidFill>
                  <a:srgbClr val="FFFFFF"/>
                </a:solidFill>
                <a:latin typeface="Arial"/>
                <a:cs typeface="Arial"/>
              </a:rPr>
              <a:t>h</a:t>
            </a:r>
            <a:r>
              <a:rPr lang="en-US" sz="2400" dirty="0">
                <a:solidFill>
                  <a:srgbClr val="FFFFFF"/>
                </a:solidFill>
                <a:latin typeface="Arial"/>
                <a:cs typeface="Arial"/>
              </a:rPr>
              <a:t>em </a:t>
            </a:r>
            <a:r>
              <a:rPr lang="en-US" sz="2400" spc="-25" dirty="0">
                <a:solidFill>
                  <a:srgbClr val="FFFFFF"/>
                </a:solidFill>
                <a:latin typeface="Arial"/>
                <a:cs typeface="Arial"/>
              </a:rPr>
              <a:t>w</a:t>
            </a:r>
            <a:r>
              <a:rPr lang="en-US" sz="2400" spc="-10" dirty="0">
                <a:solidFill>
                  <a:srgbClr val="FFFFFF"/>
                </a:solidFill>
                <a:latin typeface="Arial"/>
                <a:cs typeface="Arial"/>
              </a:rPr>
              <a:t>i</a:t>
            </a:r>
            <a:r>
              <a:rPr lang="en-US" sz="2400" dirty="0">
                <a:solidFill>
                  <a:srgbClr val="FFFFFF"/>
                </a:solidFill>
                <a:latin typeface="Arial"/>
                <a:cs typeface="Arial"/>
              </a:rPr>
              <a:t>th</a:t>
            </a:r>
            <a:r>
              <a:rPr lang="en-US" sz="2400" spc="35" dirty="0">
                <a:solidFill>
                  <a:srgbClr val="FFFFFF"/>
                </a:solidFill>
                <a:latin typeface="Arial"/>
                <a:cs typeface="Arial"/>
              </a:rPr>
              <a:t> </a:t>
            </a:r>
            <a:r>
              <a:rPr lang="en-US" sz="2400" dirty="0">
                <a:solidFill>
                  <a:srgbClr val="FFFFFF"/>
                </a:solidFill>
                <a:latin typeface="Arial"/>
                <a:cs typeface="Arial"/>
              </a:rPr>
              <a:t>the</a:t>
            </a:r>
            <a:r>
              <a:rPr lang="en-US" sz="2400" spc="5" dirty="0">
                <a:solidFill>
                  <a:srgbClr val="FFFFFF"/>
                </a:solidFill>
                <a:latin typeface="Arial"/>
                <a:cs typeface="Arial"/>
              </a:rPr>
              <a:t> </a:t>
            </a:r>
            <a:r>
              <a:rPr lang="en-US" sz="2400" spc="-10" dirty="0">
                <a:solidFill>
                  <a:srgbClr val="FFFFFF"/>
                </a:solidFill>
                <a:latin typeface="Arial"/>
                <a:cs typeface="Arial"/>
              </a:rPr>
              <a:t>E</a:t>
            </a:r>
            <a:r>
              <a:rPr lang="en-US" sz="2400" dirty="0">
                <a:solidFill>
                  <a:srgbClr val="FFFFFF"/>
                </a:solidFill>
                <a:latin typeface="Arial"/>
                <a:cs typeface="Arial"/>
              </a:rPr>
              <a:t>U</a:t>
            </a:r>
            <a:r>
              <a:rPr lang="en-US" sz="2400" spc="15" dirty="0">
                <a:solidFill>
                  <a:srgbClr val="FFFFFF"/>
                </a:solidFill>
                <a:latin typeface="Arial"/>
                <a:cs typeface="Arial"/>
              </a:rPr>
              <a:t> </a:t>
            </a:r>
            <a:r>
              <a:rPr lang="en-US" sz="2400" dirty="0">
                <a:solidFill>
                  <a:srgbClr val="FFFFFF"/>
                </a:solidFill>
                <a:latin typeface="Arial"/>
                <a:cs typeface="Arial"/>
              </a:rPr>
              <a:t>pri</a:t>
            </a:r>
            <a:r>
              <a:rPr lang="en-US" sz="2400" spc="-10" dirty="0">
                <a:solidFill>
                  <a:srgbClr val="FFFFFF"/>
                </a:solidFill>
                <a:latin typeface="Arial"/>
                <a:cs typeface="Arial"/>
              </a:rPr>
              <a:t>o</a:t>
            </a:r>
            <a:r>
              <a:rPr lang="en-US" sz="2400" spc="5" dirty="0">
                <a:solidFill>
                  <a:srgbClr val="FFFFFF"/>
                </a:solidFill>
                <a:latin typeface="Arial"/>
                <a:cs typeface="Arial"/>
              </a:rPr>
              <a:t>r</a:t>
            </a:r>
            <a:r>
              <a:rPr lang="en-US" sz="2400" spc="-10" dirty="0">
                <a:solidFill>
                  <a:srgbClr val="FFFFFF"/>
                </a:solidFill>
                <a:latin typeface="Arial"/>
                <a:cs typeface="Arial"/>
              </a:rPr>
              <a:t>i</a:t>
            </a:r>
            <a:r>
              <a:rPr lang="en-US" sz="2400" dirty="0">
                <a:solidFill>
                  <a:srgbClr val="FFFFFF"/>
                </a:solidFill>
                <a:latin typeface="Arial"/>
                <a:cs typeface="Arial"/>
              </a:rPr>
              <a:t>t</a:t>
            </a:r>
            <a:r>
              <a:rPr lang="en-US" sz="2400" spc="-15" dirty="0">
                <a:solidFill>
                  <a:srgbClr val="FFFFFF"/>
                </a:solidFill>
                <a:latin typeface="Arial"/>
                <a:cs typeface="Arial"/>
              </a:rPr>
              <a:t>i</a:t>
            </a:r>
            <a:r>
              <a:rPr lang="en-US" sz="2400" dirty="0">
                <a:solidFill>
                  <a:srgbClr val="FFFFFF"/>
                </a:solidFill>
                <a:latin typeface="Arial"/>
                <a:cs typeface="Arial"/>
              </a:rPr>
              <a:t>es</a:t>
            </a:r>
            <a:r>
              <a:rPr lang="en-US" sz="2400" spc="45" dirty="0">
                <a:solidFill>
                  <a:srgbClr val="FFFFFF"/>
                </a:solidFill>
                <a:latin typeface="Arial"/>
                <a:cs typeface="Arial"/>
              </a:rPr>
              <a:t> </a:t>
            </a:r>
            <a:r>
              <a:rPr lang="en-US" sz="2400" spc="20" dirty="0">
                <a:solidFill>
                  <a:srgbClr val="FFFFFF"/>
                </a:solidFill>
                <a:latin typeface="Arial"/>
                <a:cs typeface="Arial"/>
              </a:rPr>
              <a:t>f</a:t>
            </a:r>
            <a:r>
              <a:rPr lang="en-US" sz="2400" dirty="0">
                <a:solidFill>
                  <a:srgbClr val="FFFFFF"/>
                </a:solidFill>
                <a:latin typeface="Arial"/>
                <a:cs typeface="Arial"/>
              </a:rPr>
              <a:t>or</a:t>
            </a:r>
            <a:r>
              <a:rPr lang="en-US" sz="2400" spc="-5" dirty="0">
                <a:solidFill>
                  <a:srgbClr val="FFFFFF"/>
                </a:solidFill>
                <a:latin typeface="Arial"/>
                <a:cs typeface="Arial"/>
              </a:rPr>
              <a:t> </a:t>
            </a:r>
            <a:r>
              <a:rPr lang="en-US" sz="2400" dirty="0">
                <a:solidFill>
                  <a:srgbClr val="FFFFFF"/>
                </a:solidFill>
                <a:latin typeface="Arial"/>
                <a:cs typeface="Arial"/>
              </a:rPr>
              <a:t>these</a:t>
            </a:r>
            <a:r>
              <a:rPr lang="en-US" sz="2400" spc="10" dirty="0">
                <a:solidFill>
                  <a:srgbClr val="FFFFFF"/>
                </a:solidFill>
                <a:latin typeface="Arial"/>
                <a:cs typeface="Arial"/>
              </a:rPr>
              <a:t> c</a:t>
            </a:r>
            <a:r>
              <a:rPr lang="en-US" sz="2400" dirty="0">
                <a:solidFill>
                  <a:srgbClr val="FFFFFF"/>
                </a:solidFill>
                <a:latin typeface="Arial"/>
                <a:cs typeface="Arial"/>
              </a:rPr>
              <a:t>o</a:t>
            </a:r>
            <a:r>
              <a:rPr lang="en-US" sz="2400" spc="-10" dirty="0">
                <a:solidFill>
                  <a:srgbClr val="FFFFFF"/>
                </a:solidFill>
                <a:latin typeface="Arial"/>
                <a:cs typeface="Arial"/>
              </a:rPr>
              <a:t>u</a:t>
            </a:r>
            <a:r>
              <a:rPr lang="en-US" sz="2400" dirty="0">
                <a:solidFill>
                  <a:srgbClr val="FFFFFF"/>
                </a:solidFill>
                <a:latin typeface="Arial"/>
                <a:cs typeface="Arial"/>
              </a:rPr>
              <a:t>ntr</a:t>
            </a:r>
            <a:r>
              <a:rPr lang="en-US" sz="2400" spc="-10" dirty="0">
                <a:solidFill>
                  <a:srgbClr val="FFFFFF"/>
                </a:solidFill>
                <a:latin typeface="Arial"/>
                <a:cs typeface="Arial"/>
              </a:rPr>
              <a:t>i</a:t>
            </a:r>
            <a:r>
              <a:rPr lang="en-US" sz="2400" dirty="0">
                <a:solidFill>
                  <a:srgbClr val="FFFFFF"/>
                </a:solidFill>
                <a:latin typeface="Arial"/>
                <a:cs typeface="Arial"/>
              </a:rPr>
              <a:t>es</a:t>
            </a:r>
            <a:endParaRPr kumimoji="0" lang="en-US" sz="2400" b="0" i="0" u="none" strike="noStrike" kern="0" cap="none" spc="0" normalizeH="0" baseline="0" noProof="0" dirty="0">
              <a:ln>
                <a:noFill/>
              </a:ln>
              <a:solidFill>
                <a:prstClr val="black"/>
              </a:solidFill>
              <a:effectLst/>
              <a:uLnTx/>
              <a:uFillTx/>
              <a:latin typeface="Arial"/>
              <a:ea typeface="+mn-ea"/>
              <a:cs typeface="Arial"/>
            </a:endParaRPr>
          </a:p>
        </p:txBody>
      </p:sp>
      <p:sp>
        <p:nvSpPr>
          <p:cNvPr id="18" name="CasellaDiTesto 17">
            <a:extLst>
              <a:ext uri="{FF2B5EF4-FFF2-40B4-BE49-F238E27FC236}">
                <a16:creationId xmlns:a16="http://schemas.microsoft.com/office/drawing/2014/main" id="{4DEE55F3-9305-12F1-C010-BCFCC2D32C15}"/>
              </a:ext>
            </a:extLst>
          </p:cNvPr>
          <p:cNvSpPr txBox="1"/>
          <p:nvPr/>
        </p:nvSpPr>
        <p:spPr>
          <a:xfrm>
            <a:off x="914400" y="4529509"/>
            <a:ext cx="6869979" cy="1060991"/>
          </a:xfrm>
          <a:prstGeom prst="rect">
            <a:avLst/>
          </a:prstGeom>
          <a:solidFill>
            <a:schemeClr val="accent6">
              <a:lumMod val="75000"/>
            </a:schemeClr>
          </a:solidFill>
          <a:ln cap="rnd">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lIns="0" tIns="36000" rIns="0" bIns="0" anchor="ctr" anchorCtr="1">
            <a:spAutoFit/>
          </a:bodyPr>
          <a:lstStyle/>
          <a:p>
            <a:pPr marL="283464" algn="l" fontAlgn="t">
              <a:lnSpc>
                <a:spcPts val="2625"/>
              </a:lnSpc>
              <a:spcBef>
                <a:spcPts val="0"/>
              </a:spcBef>
              <a:spcAft>
                <a:spcPts val="0"/>
              </a:spcAft>
            </a:pPr>
            <a:r>
              <a:rPr lang="it-IT" sz="2800" b="1" i="0" u="none" strike="noStrike" spc="-10" dirty="0" err="1">
                <a:solidFill>
                  <a:srgbClr val="FFFFFF"/>
                </a:solidFill>
                <a:effectLst/>
                <a:latin typeface="Arial" panose="020B0604020202020204" pitchFamily="34" charset="0"/>
                <a:cs typeface="Arial" panose="020B0604020202020204" pitchFamily="34" charset="0"/>
              </a:rPr>
              <a:t>M</a:t>
            </a:r>
            <a:r>
              <a:rPr lang="it-IT" sz="2800" b="1" i="0" u="none" strike="noStrike" dirty="0" err="1">
                <a:solidFill>
                  <a:srgbClr val="FFFFFF"/>
                </a:solidFill>
                <a:effectLst/>
                <a:latin typeface="Arial" panose="020B0604020202020204" pitchFamily="34" charset="0"/>
                <a:cs typeface="Arial" panose="020B0604020202020204" pitchFamily="34" charset="0"/>
              </a:rPr>
              <a:t>axim</a:t>
            </a:r>
            <a:r>
              <a:rPr lang="it-IT" sz="2800" b="1" i="0" u="none" strike="noStrike" spc="5" dirty="0" err="1">
                <a:solidFill>
                  <a:srgbClr val="FFFFFF"/>
                </a:solidFill>
                <a:effectLst/>
                <a:latin typeface="Arial" panose="020B0604020202020204" pitchFamily="34" charset="0"/>
                <a:cs typeface="Arial" panose="020B0604020202020204" pitchFamily="34" charset="0"/>
              </a:rPr>
              <a:t>i</a:t>
            </a:r>
            <a:r>
              <a:rPr lang="it-IT" sz="2800" b="1" i="0" u="none" strike="noStrike" dirty="0" err="1">
                <a:solidFill>
                  <a:srgbClr val="FFFFFF"/>
                </a:solidFill>
                <a:effectLst/>
                <a:latin typeface="Arial" panose="020B0604020202020204" pitchFamily="34" charset="0"/>
                <a:cs typeface="Arial" panose="020B0604020202020204" pitchFamily="34" charset="0"/>
              </a:rPr>
              <a:t>sing</a:t>
            </a:r>
            <a:r>
              <a:rPr lang="it-IT" sz="2800" b="1" i="0" u="none" strike="noStrike" spc="-50" dirty="0">
                <a:solidFill>
                  <a:srgbClr val="FFFFFF"/>
                </a:solidFill>
                <a:effectLst/>
                <a:latin typeface="Arial" panose="020B0604020202020204" pitchFamily="34" charset="0"/>
                <a:cs typeface="Arial" panose="020B0604020202020204" pitchFamily="34" charset="0"/>
              </a:rPr>
              <a:t> </a:t>
            </a:r>
            <a:r>
              <a:rPr lang="it-IT" sz="2800" b="1" i="0" u="none" strike="noStrike" dirty="0">
                <a:solidFill>
                  <a:srgbClr val="FFFFFF"/>
                </a:solidFill>
                <a:effectLst/>
                <a:latin typeface="Arial" panose="020B0604020202020204" pitchFamily="34" charset="0"/>
                <a:cs typeface="Arial" panose="020B0604020202020204" pitchFamily="34" charset="0"/>
              </a:rPr>
              <a:t>ben</a:t>
            </a:r>
            <a:r>
              <a:rPr lang="it-IT" sz="2800" b="1" i="0" u="none" strike="noStrike" spc="5" dirty="0">
                <a:solidFill>
                  <a:srgbClr val="FFFFFF"/>
                </a:solidFill>
                <a:effectLst/>
                <a:latin typeface="Arial" panose="020B0604020202020204" pitchFamily="34" charset="0"/>
                <a:cs typeface="Arial" panose="020B0604020202020204" pitchFamily="34" charset="0"/>
              </a:rPr>
              <a:t>e</a:t>
            </a:r>
            <a:r>
              <a:rPr lang="it-IT" sz="2800" b="1" i="0" u="none" strike="noStrike" spc="-10" dirty="0">
                <a:solidFill>
                  <a:srgbClr val="FFFFFF"/>
                </a:solidFill>
                <a:effectLst/>
                <a:latin typeface="Arial" panose="020B0604020202020204" pitchFamily="34" charset="0"/>
                <a:cs typeface="Arial" panose="020B0604020202020204" pitchFamily="34" charset="0"/>
              </a:rPr>
              <a:t>f</a:t>
            </a:r>
            <a:r>
              <a:rPr lang="it-IT" sz="2800" b="1" i="0" u="none" strike="noStrike" dirty="0">
                <a:solidFill>
                  <a:srgbClr val="FFFFFF"/>
                </a:solidFill>
                <a:effectLst/>
                <a:latin typeface="Arial" panose="020B0604020202020204" pitchFamily="34" charset="0"/>
                <a:cs typeface="Arial" panose="020B0604020202020204" pitchFamily="34" charset="0"/>
              </a:rPr>
              <a:t>it</a:t>
            </a:r>
            <a:r>
              <a:rPr lang="it-IT" sz="2800" b="1" spc="15" dirty="0">
                <a:solidFill>
                  <a:srgbClr val="FFFFFF"/>
                </a:solidFill>
                <a:latin typeface="Arial" panose="020B0604020202020204" pitchFamily="34" charset="0"/>
                <a:cs typeface="Arial" panose="020B0604020202020204" pitchFamily="34" charset="0"/>
              </a:rPr>
              <a:t> </a:t>
            </a:r>
            <a:r>
              <a:rPr lang="it-IT" sz="2800" b="0" i="0" u="none" strike="noStrike" dirty="0">
                <a:solidFill>
                  <a:srgbClr val="FFFFFF"/>
                </a:solidFill>
                <a:effectLst/>
                <a:latin typeface="Arial" panose="020B0604020202020204" pitchFamily="34" charset="0"/>
                <a:cs typeface="Arial" panose="020B0604020202020204" pitchFamily="34" charset="0"/>
              </a:rPr>
              <a:t>to</a:t>
            </a:r>
            <a:r>
              <a:rPr lang="it-IT" sz="2800" b="0" i="0" u="none" strike="noStrike" spc="10" dirty="0">
                <a:solidFill>
                  <a:srgbClr val="FFFFFF"/>
                </a:solidFill>
                <a:effectLst/>
                <a:latin typeface="Arial" panose="020B0604020202020204" pitchFamily="34" charset="0"/>
                <a:cs typeface="Arial" panose="020B0604020202020204" pitchFamily="34" charset="0"/>
              </a:rPr>
              <a:t> </a:t>
            </a:r>
            <a:r>
              <a:rPr lang="it-IT" sz="2800" b="0" i="0" u="none" strike="noStrike" dirty="0">
                <a:solidFill>
                  <a:srgbClr val="FFFFFF"/>
                </a:solidFill>
                <a:effectLst/>
                <a:latin typeface="Arial" panose="020B0604020202020204" pitchFamily="34" charset="0"/>
                <a:cs typeface="Arial" panose="020B0604020202020204" pitchFamily="34" charset="0"/>
              </a:rPr>
              <a:t>Partner Countries </a:t>
            </a:r>
            <a:r>
              <a:rPr lang="it-IT" sz="2800" b="0" i="0" u="none" strike="noStrike" dirty="0" err="1">
                <a:solidFill>
                  <a:srgbClr val="FFFFFF"/>
                </a:solidFill>
                <a:effectLst/>
                <a:latin typeface="Arial" panose="020B0604020202020204" pitchFamily="34" charset="0"/>
                <a:cs typeface="Arial" panose="020B0604020202020204" pitchFamily="34" charset="0"/>
              </a:rPr>
              <a:t>n</a:t>
            </a:r>
            <a:r>
              <a:rPr lang="it-IT" sz="2800" b="0" i="0" u="none" strike="noStrike" spc="-10" dirty="0" err="1">
                <a:solidFill>
                  <a:srgbClr val="FFFFFF"/>
                </a:solidFill>
                <a:effectLst/>
                <a:latin typeface="Arial" panose="020B0604020202020204" pitchFamily="34" charset="0"/>
                <a:cs typeface="Arial" panose="020B0604020202020204" pitchFamily="34" charset="0"/>
              </a:rPr>
              <a:t>o</a:t>
            </a:r>
            <a:r>
              <a:rPr lang="it-IT" sz="2800" b="0" i="0" u="none" strike="noStrike" dirty="0" err="1">
                <a:solidFill>
                  <a:srgbClr val="FFFFFF"/>
                </a:solidFill>
                <a:effectLst/>
                <a:latin typeface="Arial" panose="020B0604020202020204" pitchFamily="34" charset="0"/>
                <a:cs typeface="Arial" panose="020B0604020202020204" pitchFamily="34" charset="0"/>
              </a:rPr>
              <a:t>t</a:t>
            </a:r>
            <a:r>
              <a:rPr lang="it-IT" sz="2800" b="0" i="0" u="none" strike="noStrike" spc="15" dirty="0">
                <a:solidFill>
                  <a:srgbClr val="FFFFFF"/>
                </a:solidFill>
                <a:effectLst/>
                <a:latin typeface="Arial" panose="020B0604020202020204" pitchFamily="34" charset="0"/>
                <a:cs typeface="Arial" panose="020B0604020202020204" pitchFamily="34" charset="0"/>
              </a:rPr>
              <a:t> </a:t>
            </a:r>
            <a:r>
              <a:rPr lang="it-IT" sz="2800" b="0" i="0" u="none" strike="noStrike" dirty="0" err="1">
                <a:solidFill>
                  <a:srgbClr val="FFFFFF"/>
                </a:solidFill>
                <a:effectLst/>
                <a:latin typeface="Arial" panose="020B0604020202020204" pitchFamily="34" charset="0"/>
                <a:cs typeface="Arial" panose="020B0604020202020204" pitchFamily="34" charset="0"/>
              </a:rPr>
              <a:t>as</a:t>
            </a:r>
            <a:r>
              <a:rPr lang="it-IT" sz="2800" b="0" i="0" u="none" strike="noStrike" spc="10" dirty="0" err="1">
                <a:solidFill>
                  <a:srgbClr val="FFFFFF"/>
                </a:solidFill>
                <a:effectLst/>
                <a:latin typeface="Arial" panose="020B0604020202020204" pitchFamily="34" charset="0"/>
                <a:cs typeface="Arial" panose="020B0604020202020204" pitchFamily="34" charset="0"/>
              </a:rPr>
              <a:t>s</a:t>
            </a:r>
            <a:r>
              <a:rPr lang="it-IT" sz="2800" b="0" i="0" u="none" strike="noStrike" dirty="0" err="1">
                <a:solidFill>
                  <a:srgbClr val="FFFFFF"/>
                </a:solidFill>
                <a:effectLst/>
                <a:latin typeface="Arial" panose="020B0604020202020204" pitchFamily="34" charset="0"/>
                <a:cs typeface="Arial" panose="020B0604020202020204" pitchFamily="34" charset="0"/>
              </a:rPr>
              <a:t>oci</a:t>
            </a:r>
            <a:r>
              <a:rPr lang="it-IT" sz="2800" b="0" i="0" u="none" strike="noStrike" spc="-10" dirty="0" err="1">
                <a:solidFill>
                  <a:srgbClr val="FFFFFF"/>
                </a:solidFill>
                <a:effectLst/>
                <a:latin typeface="Arial" panose="020B0604020202020204" pitchFamily="34" charset="0"/>
                <a:cs typeface="Arial" panose="020B0604020202020204" pitchFamily="34" charset="0"/>
              </a:rPr>
              <a:t>a</a:t>
            </a:r>
            <a:r>
              <a:rPr lang="it-IT" sz="2800" b="0" i="0" u="none" strike="noStrike" dirty="0" err="1">
                <a:solidFill>
                  <a:srgbClr val="FFFFFF"/>
                </a:solidFill>
                <a:effectLst/>
                <a:latin typeface="Arial" panose="020B0604020202020204" pitchFamily="34" charset="0"/>
                <a:cs typeface="Arial" panose="020B0604020202020204" pitchFamily="34" charset="0"/>
              </a:rPr>
              <a:t>t</a:t>
            </a:r>
            <a:r>
              <a:rPr lang="it-IT" sz="2800" b="0" i="0" u="none" strike="noStrike" spc="-10" dirty="0" err="1">
                <a:solidFill>
                  <a:srgbClr val="FFFFFF"/>
                </a:solidFill>
                <a:effectLst/>
                <a:latin typeface="Arial" panose="020B0604020202020204" pitchFamily="34" charset="0"/>
                <a:cs typeface="Arial" panose="020B0604020202020204" pitchFamily="34" charset="0"/>
              </a:rPr>
              <a:t>e</a:t>
            </a:r>
            <a:r>
              <a:rPr lang="it-IT" sz="2800" b="0" i="0" u="none" strike="noStrike" dirty="0" err="1">
                <a:solidFill>
                  <a:srgbClr val="FFFFFF"/>
                </a:solidFill>
                <a:effectLst/>
                <a:latin typeface="Arial" panose="020B0604020202020204" pitchFamily="34" charset="0"/>
                <a:cs typeface="Arial" panose="020B0604020202020204" pitchFamily="34" charset="0"/>
              </a:rPr>
              <a:t>d</a:t>
            </a:r>
            <a:r>
              <a:rPr lang="it-IT" sz="2800" b="0" i="0" u="none" strike="noStrike" spc="35" dirty="0">
                <a:solidFill>
                  <a:srgbClr val="FFFFFF"/>
                </a:solidFill>
                <a:effectLst/>
                <a:latin typeface="Arial" panose="020B0604020202020204" pitchFamily="34" charset="0"/>
                <a:cs typeface="Arial" panose="020B0604020202020204" pitchFamily="34" charset="0"/>
              </a:rPr>
              <a:t> </a:t>
            </a:r>
            <a:r>
              <a:rPr lang="it-IT" sz="2800" b="0" i="0" u="none" strike="noStrike" dirty="0">
                <a:solidFill>
                  <a:srgbClr val="FFFFFF"/>
                </a:solidFill>
                <a:effectLst/>
                <a:latin typeface="Arial" panose="020B0604020202020204" pitchFamily="34" charset="0"/>
                <a:cs typeface="Arial" panose="020B0604020202020204" pitchFamily="34" charset="0"/>
              </a:rPr>
              <a:t>to the</a:t>
            </a:r>
            <a:r>
              <a:rPr lang="it-IT" sz="2800" b="0" i="0" u="none" strike="noStrike" spc="5" dirty="0">
                <a:solidFill>
                  <a:srgbClr val="FFFFFF"/>
                </a:solidFill>
                <a:effectLst/>
                <a:latin typeface="Arial" panose="020B0604020202020204" pitchFamily="34" charset="0"/>
                <a:cs typeface="Arial" panose="020B0604020202020204" pitchFamily="34" charset="0"/>
              </a:rPr>
              <a:t> </a:t>
            </a:r>
            <a:r>
              <a:rPr lang="it-IT" sz="2800" b="0" i="0" u="none" strike="noStrike" spc="-10" dirty="0">
                <a:solidFill>
                  <a:srgbClr val="FFFFFF"/>
                </a:solidFill>
                <a:effectLst/>
                <a:latin typeface="Arial" panose="020B0604020202020204" pitchFamily="34" charset="0"/>
                <a:cs typeface="Arial" panose="020B0604020202020204" pitchFamily="34" charset="0"/>
              </a:rPr>
              <a:t>E</a:t>
            </a:r>
            <a:r>
              <a:rPr lang="it-IT" sz="2800" b="0" i="0" u="none" strike="noStrike" spc="5" dirty="0">
                <a:solidFill>
                  <a:srgbClr val="FFFFFF"/>
                </a:solidFill>
                <a:effectLst/>
                <a:latin typeface="Arial" panose="020B0604020202020204" pitchFamily="34" charset="0"/>
                <a:cs typeface="Arial" panose="020B0604020202020204" pitchFamily="34" charset="0"/>
              </a:rPr>
              <a:t>r</a:t>
            </a:r>
            <a:r>
              <a:rPr lang="it-IT" sz="2800" b="0" i="0" u="none" strike="noStrike" dirty="0">
                <a:solidFill>
                  <a:srgbClr val="FFFFFF"/>
                </a:solidFill>
                <a:effectLst/>
                <a:latin typeface="Arial" panose="020B0604020202020204" pitchFamily="34" charset="0"/>
                <a:cs typeface="Arial" panose="020B0604020202020204" pitchFamily="34" charset="0"/>
              </a:rPr>
              <a:t>a</a:t>
            </a:r>
            <a:r>
              <a:rPr lang="it-IT" sz="2800" b="0" i="0" u="none" strike="noStrike" spc="5" dirty="0">
                <a:solidFill>
                  <a:srgbClr val="FFFFFF"/>
                </a:solidFill>
                <a:effectLst/>
                <a:latin typeface="Arial" panose="020B0604020202020204" pitchFamily="34" charset="0"/>
                <a:cs typeface="Arial" panose="020B0604020202020204" pitchFamily="34" charset="0"/>
              </a:rPr>
              <a:t>s</a:t>
            </a:r>
            <a:r>
              <a:rPr lang="it-IT" sz="2800" b="0" i="0" u="none" strike="noStrike" spc="40" dirty="0">
                <a:solidFill>
                  <a:srgbClr val="FFFFFF"/>
                </a:solidFill>
                <a:effectLst/>
                <a:latin typeface="Arial" panose="020B0604020202020204" pitchFamily="34" charset="0"/>
                <a:cs typeface="Arial" panose="020B0604020202020204" pitchFamily="34" charset="0"/>
              </a:rPr>
              <a:t>m</a:t>
            </a:r>
            <a:r>
              <a:rPr lang="it-IT" sz="2800" b="0" i="0" u="none" strike="noStrike" dirty="0">
                <a:solidFill>
                  <a:srgbClr val="FFFFFF"/>
                </a:solidFill>
                <a:effectLst/>
                <a:latin typeface="Arial" panose="020B0604020202020204" pitchFamily="34" charset="0"/>
                <a:cs typeface="Arial" panose="020B0604020202020204" pitchFamily="34" charset="0"/>
              </a:rPr>
              <a:t>u</a:t>
            </a:r>
            <a:r>
              <a:rPr lang="it-IT" sz="2800" b="0" i="0" u="none" strike="noStrike" spc="5" dirty="0">
                <a:solidFill>
                  <a:srgbClr val="FFFFFF"/>
                </a:solidFill>
                <a:effectLst/>
                <a:latin typeface="Arial" panose="020B0604020202020204" pitchFamily="34" charset="0"/>
                <a:cs typeface="Arial" panose="020B0604020202020204" pitchFamily="34" charset="0"/>
              </a:rPr>
              <a:t>s</a:t>
            </a:r>
            <a:r>
              <a:rPr lang="it-IT" sz="2800" b="0" i="0" u="none" strike="noStrike" dirty="0">
                <a:solidFill>
                  <a:srgbClr val="FFFFFF"/>
                </a:solidFill>
                <a:effectLst/>
                <a:latin typeface="Arial" panose="020B0604020202020204" pitchFamily="34" charset="0"/>
                <a:cs typeface="Arial" panose="020B0604020202020204" pitchFamily="34" charset="0"/>
              </a:rPr>
              <a:t>+</a:t>
            </a:r>
            <a:r>
              <a:rPr lang="it-IT" sz="2800" b="0" i="0" u="none" strike="noStrike" spc="-15" dirty="0">
                <a:solidFill>
                  <a:srgbClr val="FFFFFF"/>
                </a:solidFill>
                <a:effectLst/>
                <a:latin typeface="Arial" panose="020B0604020202020204" pitchFamily="34" charset="0"/>
                <a:cs typeface="Arial" panose="020B0604020202020204" pitchFamily="34" charset="0"/>
              </a:rPr>
              <a:t> </a:t>
            </a:r>
            <a:r>
              <a:rPr lang="it-IT" sz="2800" b="0" i="0" u="none" strike="noStrike" spc="-10" dirty="0" err="1">
                <a:solidFill>
                  <a:srgbClr val="FFFFFF"/>
                </a:solidFill>
                <a:effectLst/>
                <a:latin typeface="Arial" panose="020B0604020202020204" pitchFamily="34" charset="0"/>
                <a:cs typeface="Arial" panose="020B0604020202020204" pitchFamily="34" charset="0"/>
              </a:rPr>
              <a:t>P</a:t>
            </a:r>
            <a:r>
              <a:rPr lang="it-IT" sz="2800" b="0" i="0" u="none" strike="noStrike" spc="5" dirty="0" err="1">
                <a:solidFill>
                  <a:srgbClr val="FFFFFF"/>
                </a:solidFill>
                <a:effectLst/>
                <a:latin typeface="Arial" panose="020B0604020202020204" pitchFamily="34" charset="0"/>
                <a:cs typeface="Arial" panose="020B0604020202020204" pitchFamily="34" charset="0"/>
              </a:rPr>
              <a:t>r</a:t>
            </a:r>
            <a:r>
              <a:rPr lang="it-IT" sz="2800" b="0" i="0" u="none" strike="noStrike" dirty="0" err="1">
                <a:solidFill>
                  <a:srgbClr val="FFFFFF"/>
                </a:solidFill>
                <a:effectLst/>
                <a:latin typeface="Arial" panose="020B0604020202020204" pitchFamily="34" charset="0"/>
                <a:cs typeface="Arial" panose="020B0604020202020204" pitchFamily="34" charset="0"/>
              </a:rPr>
              <a:t>o</a:t>
            </a:r>
            <a:r>
              <a:rPr lang="it-IT" sz="2800" b="0" i="0" u="none" strike="noStrike" spc="-10" dirty="0" err="1">
                <a:solidFill>
                  <a:srgbClr val="FFFFFF"/>
                </a:solidFill>
                <a:effectLst/>
                <a:latin typeface="Arial" panose="020B0604020202020204" pitchFamily="34" charset="0"/>
                <a:cs typeface="Arial" panose="020B0604020202020204" pitchFamily="34" charset="0"/>
              </a:rPr>
              <a:t>g</a:t>
            </a:r>
            <a:r>
              <a:rPr lang="it-IT" sz="2800" b="0" i="0" u="none" strike="noStrike" spc="5" dirty="0" err="1">
                <a:solidFill>
                  <a:srgbClr val="FFFFFF"/>
                </a:solidFill>
                <a:effectLst/>
                <a:latin typeface="Arial" panose="020B0604020202020204" pitchFamily="34" charset="0"/>
                <a:cs typeface="Arial" panose="020B0604020202020204" pitchFamily="34" charset="0"/>
              </a:rPr>
              <a:t>r</a:t>
            </a:r>
            <a:r>
              <a:rPr lang="it-IT" sz="2800" b="0" i="0" u="none" strike="noStrike" dirty="0" err="1">
                <a:solidFill>
                  <a:srgbClr val="FFFFFF"/>
                </a:solidFill>
                <a:effectLst/>
                <a:latin typeface="Arial" panose="020B0604020202020204" pitchFamily="34" charset="0"/>
                <a:cs typeface="Arial" panose="020B0604020202020204" pitchFamily="34" charset="0"/>
              </a:rPr>
              <a:t>a</a:t>
            </a:r>
            <a:r>
              <a:rPr lang="it-IT" sz="2800" b="0" i="0" u="none" strike="noStrike" spc="35" dirty="0" err="1">
                <a:solidFill>
                  <a:srgbClr val="FFFFFF"/>
                </a:solidFill>
                <a:effectLst/>
                <a:latin typeface="Arial" panose="020B0604020202020204" pitchFamily="34" charset="0"/>
                <a:cs typeface="Arial" panose="020B0604020202020204" pitchFamily="34" charset="0"/>
              </a:rPr>
              <a:t>m</a:t>
            </a:r>
            <a:r>
              <a:rPr lang="it-IT" sz="2800" b="0" i="0" u="none" strike="noStrike" spc="40" dirty="0" err="1">
                <a:solidFill>
                  <a:srgbClr val="FFFFFF"/>
                </a:solidFill>
                <a:effectLst/>
                <a:latin typeface="Arial" panose="020B0604020202020204" pitchFamily="34" charset="0"/>
                <a:cs typeface="Arial" panose="020B0604020202020204" pitchFamily="34" charset="0"/>
              </a:rPr>
              <a:t>m</a:t>
            </a:r>
            <a:r>
              <a:rPr lang="it-IT" sz="2800" b="0" i="0" u="none" strike="noStrike" dirty="0" err="1">
                <a:solidFill>
                  <a:srgbClr val="FFFFFF"/>
                </a:solidFill>
                <a:effectLst/>
                <a:latin typeface="Arial" panose="020B0604020202020204" pitchFamily="34" charset="0"/>
                <a:cs typeface="Arial" panose="020B0604020202020204" pitchFamily="34" charset="0"/>
              </a:rPr>
              <a:t>e</a:t>
            </a:r>
            <a:endParaRPr lang="it-IT" sz="2800" b="0" i="0" u="none" strike="noStrike" dirty="0">
              <a:effectLst/>
              <a:latin typeface="Arial" panose="020B0604020202020204" pitchFamily="34" charset="0"/>
            </a:endParaRPr>
          </a:p>
        </p:txBody>
      </p:sp>
      <p:sp>
        <p:nvSpPr>
          <p:cNvPr id="5" name="Segnaposto piè di pagina 4">
            <a:extLst>
              <a:ext uri="{FF2B5EF4-FFF2-40B4-BE49-F238E27FC236}">
                <a16:creationId xmlns:a16="http://schemas.microsoft.com/office/drawing/2014/main" id="{EB1FA7BB-D8C2-4E88-A723-D69EF5BA7945}"/>
              </a:ext>
            </a:extLst>
          </p:cNvPr>
          <p:cNvSpPr>
            <a:spLocks noGrp="1"/>
          </p:cNvSpPr>
          <p:nvPr>
            <p:ph type="ftr" sz="quarter" idx="5"/>
          </p:nvPr>
        </p:nvSpPr>
        <p:spPr>
          <a:xfrm>
            <a:off x="2438400" y="6354318"/>
            <a:ext cx="3496055" cy="341630"/>
          </a:xfrm>
        </p:spPr>
        <p:txBody>
          <a:bodyPr/>
          <a:lstStyle/>
          <a:p>
            <a:r>
              <a:rPr lang="it-IT" dirty="0"/>
              <a:t>«MERGE» ERASMUS+ </a:t>
            </a:r>
            <a:r>
              <a:rPr lang="it-IT" dirty="0" err="1"/>
              <a:t>CBHE</a:t>
            </a:r>
            <a:r>
              <a:rPr lang="it-IT" dirty="0"/>
              <a:t> PROJECT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829253" y="5372951"/>
            <a:ext cx="1759734" cy="1173936"/>
          </a:xfrm>
          <a:custGeom>
            <a:avLst/>
            <a:gdLst/>
            <a:ahLst/>
            <a:cxnLst/>
            <a:rect l="l" t="t" r="r" b="b"/>
            <a:pathLst>
              <a:path w="1911350" h="1275079">
                <a:moveTo>
                  <a:pt x="1911306" y="0"/>
                </a:moveTo>
                <a:lnTo>
                  <a:pt x="0" y="1274569"/>
                </a:lnTo>
              </a:path>
            </a:pathLst>
          </a:custGeom>
          <a:ln w="9144">
            <a:solidFill>
              <a:srgbClr val="D9D9D9"/>
            </a:solidFill>
          </a:ln>
        </p:spPr>
        <p:txBody>
          <a:bodyPr wrap="square" lIns="0" tIns="0" rIns="0" bIns="0" rtlCol="0"/>
          <a:lstStyle/>
          <a:p>
            <a:endParaRPr sz="1657"/>
          </a:p>
        </p:txBody>
      </p:sp>
      <p:sp>
        <p:nvSpPr>
          <p:cNvPr id="3" name="object 3"/>
          <p:cNvSpPr/>
          <p:nvPr/>
        </p:nvSpPr>
        <p:spPr>
          <a:xfrm>
            <a:off x="8441341" y="6051045"/>
            <a:ext cx="147911" cy="495766"/>
          </a:xfrm>
          <a:custGeom>
            <a:avLst/>
            <a:gdLst/>
            <a:ahLst/>
            <a:cxnLst/>
            <a:rect l="l" t="t" r="r" b="b"/>
            <a:pathLst>
              <a:path w="160654" h="538479">
                <a:moveTo>
                  <a:pt x="160325" y="0"/>
                </a:moveTo>
                <a:lnTo>
                  <a:pt x="0" y="538052"/>
                </a:lnTo>
                <a:lnTo>
                  <a:pt x="160325" y="538052"/>
                </a:lnTo>
                <a:lnTo>
                  <a:pt x="160325" y="0"/>
                </a:lnTo>
                <a:close/>
              </a:path>
            </a:pathLst>
          </a:custGeom>
          <a:solidFill>
            <a:srgbClr val="90C225"/>
          </a:solidFill>
        </p:spPr>
        <p:txBody>
          <a:bodyPr wrap="square" lIns="0" tIns="0" rIns="0" bIns="0" rtlCol="0"/>
          <a:lstStyle/>
          <a:p>
            <a:endParaRPr sz="1657"/>
          </a:p>
        </p:txBody>
      </p:sp>
      <p:sp>
        <p:nvSpPr>
          <p:cNvPr id="4" name="object 4"/>
          <p:cNvSpPr/>
          <p:nvPr/>
        </p:nvSpPr>
        <p:spPr>
          <a:xfrm>
            <a:off x="8214037" y="6108026"/>
            <a:ext cx="375332" cy="438472"/>
          </a:xfrm>
          <a:custGeom>
            <a:avLst/>
            <a:gdLst/>
            <a:ahLst/>
            <a:cxnLst/>
            <a:rect l="l" t="t" r="r" b="b"/>
            <a:pathLst>
              <a:path w="407670" h="476250">
                <a:moveTo>
                  <a:pt x="407213" y="0"/>
                </a:moveTo>
                <a:lnTo>
                  <a:pt x="0" y="476161"/>
                </a:lnTo>
                <a:lnTo>
                  <a:pt x="407213" y="476161"/>
                </a:lnTo>
                <a:lnTo>
                  <a:pt x="407213" y="0"/>
                </a:lnTo>
                <a:close/>
              </a:path>
            </a:pathLst>
          </a:custGeom>
          <a:solidFill>
            <a:srgbClr val="539F20"/>
          </a:solidFill>
        </p:spPr>
        <p:txBody>
          <a:bodyPr wrap="square" lIns="0" tIns="0" rIns="0" bIns="0" rtlCol="0"/>
          <a:lstStyle/>
          <a:p>
            <a:endParaRPr sz="1657"/>
          </a:p>
        </p:txBody>
      </p:sp>
      <p:sp>
        <p:nvSpPr>
          <p:cNvPr id="5" name="object 5"/>
          <p:cNvSpPr/>
          <p:nvPr/>
        </p:nvSpPr>
        <p:spPr>
          <a:xfrm>
            <a:off x="1" y="3998012"/>
            <a:ext cx="401640" cy="2548400"/>
          </a:xfrm>
          <a:custGeom>
            <a:avLst/>
            <a:gdLst/>
            <a:ahLst/>
            <a:cxnLst/>
            <a:rect l="l" t="t" r="r" b="b"/>
            <a:pathLst>
              <a:path w="436245" h="2767965">
                <a:moveTo>
                  <a:pt x="0" y="-1"/>
                </a:moveTo>
                <a:lnTo>
                  <a:pt x="0" y="2767969"/>
                </a:lnTo>
                <a:lnTo>
                  <a:pt x="436111" y="2767969"/>
                </a:lnTo>
                <a:lnTo>
                  <a:pt x="0" y="-1"/>
                </a:lnTo>
                <a:close/>
              </a:path>
            </a:pathLst>
          </a:custGeom>
          <a:solidFill>
            <a:srgbClr val="90C225"/>
          </a:solidFill>
        </p:spPr>
        <p:txBody>
          <a:bodyPr wrap="square" lIns="0" tIns="0" rIns="0" bIns="0" rtlCol="0"/>
          <a:lstStyle/>
          <a:p>
            <a:endParaRPr sz="1657"/>
          </a:p>
        </p:txBody>
      </p:sp>
      <p:sp>
        <p:nvSpPr>
          <p:cNvPr id="7" name="object 7"/>
          <p:cNvSpPr txBox="1">
            <a:spLocks noGrp="1"/>
          </p:cNvSpPr>
          <p:nvPr>
            <p:ph type="title"/>
          </p:nvPr>
        </p:nvSpPr>
        <p:spPr>
          <a:xfrm>
            <a:off x="304800" y="408371"/>
            <a:ext cx="7722107" cy="553998"/>
          </a:xfrm>
          <a:prstGeom prst="rect">
            <a:avLst/>
          </a:prstGeom>
        </p:spPr>
        <p:txBody>
          <a:bodyPr vert="horz" wrap="square" lIns="0" tIns="0" rIns="0" bIns="0" rtlCol="0">
            <a:spAutoFit/>
          </a:bodyPr>
          <a:lstStyle/>
          <a:p>
            <a:pPr marL="19293"/>
            <a:r>
              <a:rPr spc="-23" dirty="0"/>
              <a:t>Co</a:t>
            </a:r>
            <a:r>
              <a:rPr spc="-32" dirty="0"/>
              <a:t>n</a:t>
            </a:r>
            <a:r>
              <a:rPr spc="-14" dirty="0"/>
              <a:t>text</a:t>
            </a:r>
            <a:r>
              <a:rPr spc="5" dirty="0"/>
              <a:t> </a:t>
            </a:r>
            <a:r>
              <a:rPr spc="-14" dirty="0"/>
              <a:t>(1)</a:t>
            </a:r>
          </a:p>
        </p:txBody>
      </p:sp>
      <p:sp>
        <p:nvSpPr>
          <p:cNvPr id="14" name="object 14"/>
          <p:cNvSpPr txBox="1">
            <a:spLocks noGrp="1"/>
          </p:cNvSpPr>
          <p:nvPr>
            <p:ph type="sldNum" sz="quarter" idx="7"/>
          </p:nvPr>
        </p:nvSpPr>
        <p:spPr>
          <a:xfrm>
            <a:off x="5960414" y="6109571"/>
            <a:ext cx="1904021" cy="276999"/>
          </a:xfrm>
          <a:prstGeom prst="rect">
            <a:avLst/>
          </a:prstGeom>
        </p:spPr>
        <p:txBody>
          <a:bodyPr vert="horz" wrap="square" lIns="0" tIns="0" rIns="0" bIns="0" rtlCol="0">
            <a:spAutoFit/>
          </a:bodyPr>
          <a:lstStyle/>
          <a:p>
            <a:pPr marL="57295"/>
            <a:fld id="{81D60167-4931-47E6-BA6A-407CBD079E47}" type="slidenum">
              <a:rPr spc="-9" dirty="0"/>
              <a:pPr marL="57295"/>
              <a:t>28</a:t>
            </a:fld>
            <a:endParaRPr spc="-9" dirty="0"/>
          </a:p>
        </p:txBody>
      </p:sp>
      <p:sp>
        <p:nvSpPr>
          <p:cNvPr id="8" name="object 8"/>
          <p:cNvSpPr txBox="1"/>
          <p:nvPr/>
        </p:nvSpPr>
        <p:spPr>
          <a:xfrm>
            <a:off x="723028" y="1892300"/>
            <a:ext cx="228005" cy="311752"/>
          </a:xfrm>
          <a:prstGeom prst="rect">
            <a:avLst/>
          </a:prstGeom>
        </p:spPr>
        <p:txBody>
          <a:bodyPr vert="horz" wrap="square" lIns="0" tIns="0" rIns="0" bIns="0" rtlCol="0">
            <a:spAutoFit/>
          </a:bodyPr>
          <a:lstStyle/>
          <a:p>
            <a:pPr marL="11693"/>
            <a:r>
              <a:rPr sz="2026" dirty="0">
                <a:solidFill>
                  <a:srgbClr val="90C225"/>
                </a:solidFill>
                <a:latin typeface="Wingdings"/>
                <a:cs typeface="Wingdings"/>
              </a:rPr>
              <a:t></a:t>
            </a:r>
            <a:endParaRPr sz="2026" dirty="0">
              <a:latin typeface="Wingdings"/>
              <a:cs typeface="Wingdings"/>
            </a:endParaRPr>
          </a:p>
        </p:txBody>
      </p:sp>
      <p:sp>
        <p:nvSpPr>
          <p:cNvPr id="9" name="object 9"/>
          <p:cNvSpPr txBox="1"/>
          <p:nvPr/>
        </p:nvSpPr>
        <p:spPr>
          <a:xfrm>
            <a:off x="1129568" y="1530941"/>
            <a:ext cx="6795232" cy="1107996"/>
          </a:xfrm>
          <a:prstGeom prst="rect">
            <a:avLst/>
          </a:prstGeom>
        </p:spPr>
        <p:txBody>
          <a:bodyPr vert="horz" wrap="square" lIns="0" tIns="0" rIns="0" bIns="0" rtlCol="0">
            <a:spAutoFit/>
          </a:bodyPr>
          <a:lstStyle/>
          <a:p>
            <a:pPr marL="11693" marR="4677">
              <a:lnSpc>
                <a:spcPct val="100400"/>
              </a:lnSpc>
            </a:pPr>
            <a:r>
              <a:rPr sz="2400" dirty="0">
                <a:latin typeface="Arial"/>
                <a:cs typeface="Arial"/>
              </a:rPr>
              <a:t>Supports</a:t>
            </a:r>
            <a:r>
              <a:rPr sz="2400" spc="23" dirty="0">
                <a:latin typeface="Arial"/>
                <a:cs typeface="Arial"/>
              </a:rPr>
              <a:t> </a:t>
            </a:r>
            <a:r>
              <a:rPr sz="2400" dirty="0">
                <a:latin typeface="Arial"/>
                <a:cs typeface="Arial"/>
              </a:rPr>
              <a:t>the</a:t>
            </a:r>
            <a:r>
              <a:rPr sz="2400" spc="9" dirty="0">
                <a:latin typeface="Arial"/>
                <a:cs typeface="Arial"/>
              </a:rPr>
              <a:t> </a:t>
            </a:r>
            <a:r>
              <a:rPr sz="2400" dirty="0">
                <a:latin typeface="Arial"/>
                <a:cs typeface="Arial"/>
              </a:rPr>
              <a:t>relevance,</a:t>
            </a:r>
            <a:r>
              <a:rPr sz="2400" spc="37" dirty="0">
                <a:latin typeface="Arial"/>
                <a:cs typeface="Arial"/>
              </a:rPr>
              <a:t> </a:t>
            </a:r>
            <a:r>
              <a:rPr sz="2400" dirty="0">
                <a:latin typeface="Arial"/>
                <a:cs typeface="Arial"/>
              </a:rPr>
              <a:t>quality,</a:t>
            </a:r>
            <a:r>
              <a:rPr sz="2400" spc="101" dirty="0">
                <a:latin typeface="Arial"/>
                <a:cs typeface="Arial"/>
              </a:rPr>
              <a:t> </a:t>
            </a:r>
            <a:r>
              <a:rPr sz="2400" dirty="0">
                <a:latin typeface="Arial"/>
                <a:cs typeface="Arial"/>
              </a:rPr>
              <a:t>modernisation</a:t>
            </a:r>
            <a:r>
              <a:rPr sz="2400" spc="9" dirty="0">
                <a:latin typeface="Arial"/>
                <a:cs typeface="Arial"/>
              </a:rPr>
              <a:t> </a:t>
            </a:r>
            <a:r>
              <a:rPr sz="2400" dirty="0">
                <a:latin typeface="Arial"/>
                <a:cs typeface="Arial"/>
              </a:rPr>
              <a:t>and </a:t>
            </a:r>
            <a:r>
              <a:rPr lang="it-IT" sz="2400" dirty="0" err="1">
                <a:latin typeface="Arial"/>
                <a:cs typeface="Arial"/>
              </a:rPr>
              <a:t>accountgability</a:t>
            </a:r>
            <a:r>
              <a:rPr sz="2400" spc="51" dirty="0">
                <a:latin typeface="Arial"/>
                <a:cs typeface="Arial"/>
              </a:rPr>
              <a:t> </a:t>
            </a:r>
            <a:r>
              <a:rPr sz="2400" dirty="0">
                <a:latin typeface="Arial"/>
                <a:cs typeface="Arial"/>
              </a:rPr>
              <a:t>of </a:t>
            </a:r>
            <a:r>
              <a:rPr lang="it-IT" sz="2400" dirty="0" err="1">
                <a:latin typeface="Arial"/>
                <a:cs typeface="Arial"/>
              </a:rPr>
              <a:t>HEIs</a:t>
            </a:r>
            <a:r>
              <a:rPr sz="2400" spc="28" dirty="0">
                <a:latin typeface="Arial"/>
                <a:cs typeface="Arial"/>
              </a:rPr>
              <a:t> </a:t>
            </a:r>
            <a:r>
              <a:rPr sz="2400" dirty="0">
                <a:latin typeface="Arial"/>
                <a:cs typeface="Arial"/>
              </a:rPr>
              <a:t>for </a:t>
            </a:r>
            <a:r>
              <a:rPr sz="2400" b="1" dirty="0">
                <a:solidFill>
                  <a:srgbClr val="539F20"/>
                </a:solidFill>
                <a:latin typeface="Arial"/>
                <a:cs typeface="Arial"/>
              </a:rPr>
              <a:t>socio- economic</a:t>
            </a:r>
            <a:r>
              <a:rPr sz="2400" b="1" spc="14" dirty="0">
                <a:solidFill>
                  <a:srgbClr val="539F20"/>
                </a:solidFill>
                <a:latin typeface="Arial"/>
                <a:cs typeface="Arial"/>
              </a:rPr>
              <a:t> </a:t>
            </a:r>
            <a:r>
              <a:rPr sz="2400" b="1" dirty="0">
                <a:solidFill>
                  <a:srgbClr val="539F20"/>
                </a:solidFill>
                <a:latin typeface="Arial"/>
                <a:cs typeface="Arial"/>
              </a:rPr>
              <a:t>recovery,</a:t>
            </a:r>
            <a:r>
              <a:rPr sz="2400" b="1" spc="37" dirty="0">
                <a:solidFill>
                  <a:srgbClr val="539F20"/>
                </a:solidFill>
                <a:latin typeface="Arial"/>
                <a:cs typeface="Arial"/>
              </a:rPr>
              <a:t> </a:t>
            </a:r>
            <a:r>
              <a:rPr sz="2400" b="1" dirty="0">
                <a:solidFill>
                  <a:srgbClr val="539F20"/>
                </a:solidFill>
                <a:latin typeface="Arial"/>
                <a:cs typeface="Arial"/>
              </a:rPr>
              <a:t>growth</a:t>
            </a:r>
            <a:r>
              <a:rPr sz="2400" b="1" spc="9" dirty="0">
                <a:solidFill>
                  <a:srgbClr val="539F20"/>
                </a:solidFill>
                <a:latin typeface="Arial"/>
                <a:cs typeface="Arial"/>
              </a:rPr>
              <a:t> </a:t>
            </a:r>
            <a:r>
              <a:rPr sz="2400" spc="-5" dirty="0">
                <a:latin typeface="Arial"/>
                <a:cs typeface="Arial"/>
              </a:rPr>
              <a:t>an</a:t>
            </a:r>
            <a:r>
              <a:rPr sz="2400" dirty="0">
                <a:latin typeface="Arial"/>
                <a:cs typeface="Arial"/>
              </a:rPr>
              <a:t>d</a:t>
            </a:r>
            <a:r>
              <a:rPr sz="2400" spc="-9" dirty="0">
                <a:latin typeface="Arial"/>
                <a:cs typeface="Arial"/>
              </a:rPr>
              <a:t> </a:t>
            </a:r>
            <a:r>
              <a:rPr sz="2400" b="1" dirty="0">
                <a:solidFill>
                  <a:srgbClr val="539F20"/>
                </a:solidFill>
                <a:latin typeface="Arial"/>
                <a:cs typeface="Arial"/>
              </a:rPr>
              <a:t>prosperity</a:t>
            </a:r>
            <a:r>
              <a:rPr sz="2400" dirty="0">
                <a:solidFill>
                  <a:srgbClr val="539F20"/>
                </a:solidFill>
                <a:latin typeface="Arial"/>
                <a:cs typeface="Arial"/>
              </a:rPr>
              <a:t>.</a:t>
            </a:r>
            <a:endParaRPr sz="2400" dirty="0">
              <a:latin typeface="Arial"/>
              <a:cs typeface="Arial"/>
            </a:endParaRPr>
          </a:p>
        </p:txBody>
      </p:sp>
      <p:sp>
        <p:nvSpPr>
          <p:cNvPr id="10" name="object 10"/>
          <p:cNvSpPr txBox="1"/>
          <p:nvPr/>
        </p:nvSpPr>
        <p:spPr>
          <a:xfrm>
            <a:off x="716024" y="3942748"/>
            <a:ext cx="228005" cy="311752"/>
          </a:xfrm>
          <a:prstGeom prst="rect">
            <a:avLst/>
          </a:prstGeom>
        </p:spPr>
        <p:txBody>
          <a:bodyPr vert="horz" wrap="square" lIns="0" tIns="0" rIns="0" bIns="0" rtlCol="0">
            <a:spAutoFit/>
          </a:bodyPr>
          <a:lstStyle/>
          <a:p>
            <a:pPr marL="11693"/>
            <a:r>
              <a:rPr sz="2026" dirty="0">
                <a:solidFill>
                  <a:srgbClr val="90C225"/>
                </a:solidFill>
                <a:latin typeface="Wingdings"/>
                <a:cs typeface="Wingdings"/>
              </a:rPr>
              <a:t></a:t>
            </a:r>
            <a:endParaRPr sz="2026" dirty="0">
              <a:latin typeface="Wingdings"/>
              <a:cs typeface="Wingdings"/>
            </a:endParaRPr>
          </a:p>
        </p:txBody>
      </p:sp>
      <p:sp>
        <p:nvSpPr>
          <p:cNvPr id="11" name="object 11"/>
          <p:cNvSpPr txBox="1"/>
          <p:nvPr/>
        </p:nvSpPr>
        <p:spPr>
          <a:xfrm>
            <a:off x="1132033" y="3269991"/>
            <a:ext cx="6909150" cy="1846659"/>
          </a:xfrm>
          <a:prstGeom prst="rect">
            <a:avLst/>
          </a:prstGeom>
        </p:spPr>
        <p:txBody>
          <a:bodyPr vert="horz" wrap="square" lIns="0" tIns="0" rIns="0" bIns="0" rtlCol="0">
            <a:spAutoFit/>
          </a:bodyPr>
          <a:lstStyle/>
          <a:p>
            <a:pPr marL="11693" marR="4677"/>
            <a:r>
              <a:rPr sz="2400" dirty="0">
                <a:latin typeface="Arial"/>
                <a:cs typeface="Arial"/>
              </a:rPr>
              <a:t>Reacts</a:t>
            </a:r>
            <a:r>
              <a:rPr sz="2400" spc="5" dirty="0">
                <a:latin typeface="Arial"/>
                <a:cs typeface="Arial"/>
              </a:rPr>
              <a:t> </a:t>
            </a:r>
            <a:r>
              <a:rPr sz="2400" dirty="0">
                <a:latin typeface="Arial"/>
                <a:cs typeface="Arial"/>
              </a:rPr>
              <a:t>to</a:t>
            </a:r>
            <a:r>
              <a:rPr sz="2400" spc="-9" dirty="0">
                <a:latin typeface="Arial"/>
                <a:cs typeface="Arial"/>
              </a:rPr>
              <a:t> </a:t>
            </a:r>
            <a:r>
              <a:rPr sz="2400" dirty="0">
                <a:latin typeface="Arial"/>
                <a:cs typeface="Arial"/>
              </a:rPr>
              <a:t>recent</a:t>
            </a:r>
            <a:r>
              <a:rPr sz="2400" spc="14" dirty="0">
                <a:latin typeface="Arial"/>
                <a:cs typeface="Arial"/>
              </a:rPr>
              <a:t> </a:t>
            </a:r>
            <a:r>
              <a:rPr sz="2400" dirty="0">
                <a:latin typeface="Arial"/>
                <a:cs typeface="Arial"/>
              </a:rPr>
              <a:t>trends, in</a:t>
            </a:r>
            <a:r>
              <a:rPr sz="2400" spc="14" dirty="0">
                <a:latin typeface="Arial"/>
                <a:cs typeface="Arial"/>
              </a:rPr>
              <a:t> </a:t>
            </a:r>
            <a:r>
              <a:rPr sz="2400" dirty="0">
                <a:latin typeface="Arial"/>
                <a:cs typeface="Arial"/>
              </a:rPr>
              <a:t>particular</a:t>
            </a:r>
            <a:r>
              <a:rPr sz="2400" spc="23" dirty="0">
                <a:latin typeface="Arial"/>
                <a:cs typeface="Arial"/>
              </a:rPr>
              <a:t> </a:t>
            </a:r>
            <a:r>
              <a:rPr sz="2400" dirty="0">
                <a:latin typeface="Arial"/>
                <a:cs typeface="Arial"/>
              </a:rPr>
              <a:t>economic</a:t>
            </a:r>
            <a:r>
              <a:rPr sz="2400" spc="9" dirty="0">
                <a:latin typeface="Arial"/>
                <a:cs typeface="Arial"/>
              </a:rPr>
              <a:t> </a:t>
            </a:r>
            <a:r>
              <a:rPr sz="2400" dirty="0">
                <a:latin typeface="Arial"/>
                <a:cs typeface="Arial"/>
              </a:rPr>
              <a:t>globalisation, but</a:t>
            </a:r>
            <a:r>
              <a:rPr sz="2400" spc="14" dirty="0">
                <a:latin typeface="Arial"/>
                <a:cs typeface="Arial"/>
              </a:rPr>
              <a:t> </a:t>
            </a:r>
            <a:r>
              <a:rPr sz="2400" dirty="0">
                <a:latin typeface="Arial"/>
                <a:cs typeface="Arial"/>
              </a:rPr>
              <a:t>also</a:t>
            </a:r>
            <a:r>
              <a:rPr sz="2400" spc="14" dirty="0">
                <a:latin typeface="Arial"/>
                <a:cs typeface="Arial"/>
              </a:rPr>
              <a:t> </a:t>
            </a:r>
            <a:r>
              <a:rPr sz="2400" dirty="0">
                <a:latin typeface="Arial"/>
                <a:cs typeface="Arial"/>
              </a:rPr>
              <a:t>the recent</a:t>
            </a:r>
            <a:r>
              <a:rPr sz="2400" spc="-9" dirty="0">
                <a:latin typeface="Arial"/>
                <a:cs typeface="Arial"/>
              </a:rPr>
              <a:t> </a:t>
            </a:r>
            <a:r>
              <a:rPr sz="2400" dirty="0">
                <a:latin typeface="Arial"/>
                <a:cs typeface="Arial"/>
              </a:rPr>
              <a:t>decline</a:t>
            </a:r>
            <a:r>
              <a:rPr sz="2400" spc="51" dirty="0">
                <a:latin typeface="Arial"/>
                <a:cs typeface="Arial"/>
              </a:rPr>
              <a:t> </a:t>
            </a:r>
            <a:r>
              <a:rPr sz="2400" dirty="0">
                <a:latin typeface="Arial"/>
                <a:cs typeface="Arial"/>
              </a:rPr>
              <a:t>in</a:t>
            </a:r>
            <a:r>
              <a:rPr sz="2400" spc="18" dirty="0">
                <a:latin typeface="Arial"/>
                <a:cs typeface="Arial"/>
              </a:rPr>
              <a:t> </a:t>
            </a:r>
            <a:r>
              <a:rPr sz="2400" b="1" dirty="0">
                <a:solidFill>
                  <a:srgbClr val="539F20"/>
                </a:solidFill>
                <a:latin typeface="Arial"/>
                <a:cs typeface="Arial"/>
              </a:rPr>
              <a:t>human development, fragility,</a:t>
            </a:r>
            <a:r>
              <a:rPr sz="2400" b="1" spc="32" dirty="0">
                <a:solidFill>
                  <a:srgbClr val="539F20"/>
                </a:solidFill>
                <a:latin typeface="Arial"/>
                <a:cs typeface="Arial"/>
              </a:rPr>
              <a:t> </a:t>
            </a:r>
            <a:r>
              <a:rPr sz="2400" spc="-5" dirty="0">
                <a:latin typeface="Arial"/>
                <a:cs typeface="Arial"/>
              </a:rPr>
              <a:t>an</a:t>
            </a:r>
            <a:r>
              <a:rPr sz="2400" dirty="0">
                <a:latin typeface="Arial"/>
                <a:cs typeface="Arial"/>
              </a:rPr>
              <a:t>d</a:t>
            </a:r>
            <a:r>
              <a:rPr sz="2400" spc="14" dirty="0">
                <a:latin typeface="Arial"/>
                <a:cs typeface="Arial"/>
              </a:rPr>
              <a:t> </a:t>
            </a:r>
            <a:r>
              <a:rPr sz="2400" b="1" dirty="0">
                <a:solidFill>
                  <a:srgbClr val="539F20"/>
                </a:solidFill>
                <a:latin typeface="Arial"/>
                <a:cs typeface="Arial"/>
              </a:rPr>
              <a:t>rising</a:t>
            </a:r>
            <a:r>
              <a:rPr sz="2400" b="1" spc="5" dirty="0">
                <a:solidFill>
                  <a:srgbClr val="539F20"/>
                </a:solidFill>
                <a:latin typeface="Arial"/>
                <a:cs typeface="Arial"/>
              </a:rPr>
              <a:t> </a:t>
            </a:r>
            <a:r>
              <a:rPr sz="2400" b="1" dirty="0">
                <a:solidFill>
                  <a:srgbClr val="539F20"/>
                </a:solidFill>
                <a:latin typeface="Arial"/>
                <a:cs typeface="Arial"/>
              </a:rPr>
              <a:t>social, economic</a:t>
            </a:r>
            <a:r>
              <a:rPr sz="2400" b="1" spc="28" dirty="0">
                <a:solidFill>
                  <a:srgbClr val="539F20"/>
                </a:solidFill>
                <a:latin typeface="Arial"/>
                <a:cs typeface="Arial"/>
              </a:rPr>
              <a:t> </a:t>
            </a:r>
            <a:r>
              <a:rPr sz="2400" spc="-5" dirty="0">
                <a:latin typeface="Arial"/>
                <a:cs typeface="Arial"/>
              </a:rPr>
              <a:t>an</a:t>
            </a:r>
            <a:r>
              <a:rPr sz="2400" dirty="0">
                <a:latin typeface="Arial"/>
                <a:cs typeface="Arial"/>
              </a:rPr>
              <a:t>d</a:t>
            </a:r>
            <a:r>
              <a:rPr sz="2400" spc="14" dirty="0">
                <a:latin typeface="Arial"/>
                <a:cs typeface="Arial"/>
              </a:rPr>
              <a:t> </a:t>
            </a:r>
            <a:r>
              <a:rPr sz="2400" b="1" dirty="0">
                <a:solidFill>
                  <a:srgbClr val="539F20"/>
                </a:solidFill>
                <a:latin typeface="Arial"/>
                <a:cs typeface="Arial"/>
              </a:rPr>
              <a:t>environmental inequalities</a:t>
            </a:r>
            <a:r>
              <a:rPr sz="2400" b="1" spc="14" dirty="0">
                <a:solidFill>
                  <a:srgbClr val="539F20"/>
                </a:solidFill>
                <a:latin typeface="Arial"/>
                <a:cs typeface="Arial"/>
              </a:rPr>
              <a:t> </a:t>
            </a:r>
            <a:r>
              <a:rPr sz="2400" dirty="0">
                <a:latin typeface="Arial"/>
                <a:cs typeface="Arial"/>
              </a:rPr>
              <a:t>exacerbated</a:t>
            </a:r>
            <a:r>
              <a:rPr sz="2400" spc="14" dirty="0">
                <a:latin typeface="Arial"/>
                <a:cs typeface="Arial"/>
              </a:rPr>
              <a:t> </a:t>
            </a:r>
            <a:r>
              <a:rPr sz="2400" dirty="0">
                <a:latin typeface="Arial"/>
                <a:cs typeface="Arial"/>
              </a:rPr>
              <a:t>by the</a:t>
            </a:r>
            <a:r>
              <a:rPr sz="2400" spc="9" dirty="0">
                <a:latin typeface="Arial"/>
                <a:cs typeface="Arial"/>
              </a:rPr>
              <a:t> </a:t>
            </a:r>
            <a:r>
              <a:rPr sz="2400" dirty="0">
                <a:latin typeface="Arial"/>
                <a:cs typeface="Arial"/>
              </a:rPr>
              <a:t>COVID-</a:t>
            </a:r>
            <a:r>
              <a:rPr sz="2400" spc="-5" dirty="0">
                <a:latin typeface="Arial"/>
                <a:cs typeface="Arial"/>
              </a:rPr>
              <a:t>1</a:t>
            </a:r>
            <a:r>
              <a:rPr sz="2400" dirty="0">
                <a:latin typeface="Arial"/>
                <a:cs typeface="Arial"/>
              </a:rPr>
              <a:t>9</a:t>
            </a:r>
            <a:r>
              <a:rPr sz="2400" spc="-9" dirty="0">
                <a:latin typeface="Arial"/>
                <a:cs typeface="Arial"/>
              </a:rPr>
              <a:t> </a:t>
            </a:r>
            <a:r>
              <a:rPr sz="2400" dirty="0">
                <a:latin typeface="Arial"/>
                <a:cs typeface="Arial"/>
              </a:rPr>
              <a:t>crisis.</a:t>
            </a:r>
          </a:p>
        </p:txBody>
      </p:sp>
      <p:sp>
        <p:nvSpPr>
          <p:cNvPr id="12" name="object 12"/>
          <p:cNvSpPr txBox="1"/>
          <p:nvPr/>
        </p:nvSpPr>
        <p:spPr>
          <a:xfrm>
            <a:off x="716433" y="5702300"/>
            <a:ext cx="228005" cy="311752"/>
          </a:xfrm>
          <a:prstGeom prst="rect">
            <a:avLst/>
          </a:prstGeom>
        </p:spPr>
        <p:txBody>
          <a:bodyPr vert="horz" wrap="square" lIns="0" tIns="0" rIns="0" bIns="0" rtlCol="0">
            <a:spAutoFit/>
          </a:bodyPr>
          <a:lstStyle/>
          <a:p>
            <a:pPr marL="11693"/>
            <a:r>
              <a:rPr sz="2026" dirty="0">
                <a:solidFill>
                  <a:srgbClr val="90C225"/>
                </a:solidFill>
                <a:latin typeface="Wingdings"/>
                <a:cs typeface="Wingdings"/>
              </a:rPr>
              <a:t></a:t>
            </a:r>
            <a:endParaRPr sz="2026" dirty="0">
              <a:latin typeface="Wingdings"/>
              <a:cs typeface="Wingdings"/>
            </a:endParaRPr>
          </a:p>
        </p:txBody>
      </p:sp>
      <p:sp>
        <p:nvSpPr>
          <p:cNvPr id="13" name="object 13"/>
          <p:cNvSpPr txBox="1"/>
          <p:nvPr/>
        </p:nvSpPr>
        <p:spPr>
          <a:xfrm>
            <a:off x="1129568" y="5531473"/>
            <a:ext cx="6921427" cy="738664"/>
          </a:xfrm>
          <a:prstGeom prst="rect">
            <a:avLst/>
          </a:prstGeom>
        </p:spPr>
        <p:txBody>
          <a:bodyPr vert="horz" wrap="square" lIns="0" tIns="0" rIns="0" bIns="0" rtlCol="0">
            <a:spAutoFit/>
          </a:bodyPr>
          <a:lstStyle/>
          <a:p>
            <a:pPr marL="11693"/>
            <a:r>
              <a:rPr sz="2400" dirty="0">
                <a:latin typeface="Arial"/>
                <a:cs typeface="Arial"/>
              </a:rPr>
              <a:t>Aligned</a:t>
            </a:r>
            <a:r>
              <a:rPr sz="2400" spc="74" dirty="0">
                <a:latin typeface="Arial"/>
                <a:cs typeface="Arial"/>
              </a:rPr>
              <a:t> </a:t>
            </a:r>
            <a:r>
              <a:rPr sz="2400" dirty="0">
                <a:latin typeface="Arial"/>
                <a:cs typeface="Arial"/>
              </a:rPr>
              <a:t>with</a:t>
            </a:r>
            <a:r>
              <a:rPr sz="2400" spc="32" dirty="0">
                <a:latin typeface="Arial"/>
                <a:cs typeface="Arial"/>
              </a:rPr>
              <a:t> </a:t>
            </a:r>
            <a:r>
              <a:rPr sz="2400" dirty="0">
                <a:latin typeface="Arial"/>
                <a:cs typeface="Arial"/>
              </a:rPr>
              <a:t>the </a:t>
            </a:r>
            <a:r>
              <a:rPr sz="2400" b="1" dirty="0">
                <a:solidFill>
                  <a:srgbClr val="539F20"/>
                </a:solidFill>
                <a:latin typeface="Arial"/>
                <a:cs typeface="Arial"/>
              </a:rPr>
              <a:t>’Sustainable</a:t>
            </a:r>
            <a:r>
              <a:rPr sz="2400" b="1" spc="37" dirty="0">
                <a:solidFill>
                  <a:srgbClr val="539F20"/>
                </a:solidFill>
                <a:latin typeface="Arial"/>
                <a:cs typeface="Arial"/>
              </a:rPr>
              <a:t> </a:t>
            </a:r>
            <a:r>
              <a:rPr sz="2400" b="1" dirty="0">
                <a:solidFill>
                  <a:srgbClr val="539F20"/>
                </a:solidFill>
                <a:latin typeface="Arial"/>
                <a:cs typeface="Arial"/>
              </a:rPr>
              <a:t>Development</a:t>
            </a:r>
            <a:r>
              <a:rPr sz="2400" b="1" spc="5" dirty="0">
                <a:solidFill>
                  <a:srgbClr val="539F20"/>
                </a:solidFill>
                <a:latin typeface="Arial"/>
                <a:cs typeface="Arial"/>
              </a:rPr>
              <a:t> </a:t>
            </a:r>
            <a:r>
              <a:rPr sz="2400" b="1" dirty="0">
                <a:solidFill>
                  <a:srgbClr val="539F20"/>
                </a:solidFill>
                <a:latin typeface="Arial"/>
                <a:cs typeface="Arial"/>
              </a:rPr>
              <a:t>Goals’</a:t>
            </a:r>
            <a:r>
              <a:rPr sz="2400" b="1" spc="-101" dirty="0">
                <a:solidFill>
                  <a:srgbClr val="539F20"/>
                </a:solidFill>
                <a:latin typeface="Arial"/>
                <a:cs typeface="Arial"/>
              </a:rPr>
              <a:t> </a:t>
            </a:r>
            <a:r>
              <a:rPr sz="2400" b="1" dirty="0">
                <a:solidFill>
                  <a:srgbClr val="539F20"/>
                </a:solidFill>
                <a:latin typeface="Arial"/>
                <a:cs typeface="Arial"/>
              </a:rPr>
              <a:t>(SDGs)</a:t>
            </a:r>
            <a:r>
              <a:rPr lang="it-IT" sz="2400" b="1" dirty="0">
                <a:solidFill>
                  <a:srgbClr val="539F20"/>
                </a:solidFill>
                <a:latin typeface="Arial"/>
                <a:cs typeface="Arial"/>
              </a:rPr>
              <a:t> </a:t>
            </a:r>
            <a:r>
              <a:rPr sz="2400" dirty="0">
                <a:latin typeface="Arial"/>
                <a:cs typeface="Arial"/>
              </a:rPr>
              <a:t>and</a:t>
            </a:r>
            <a:r>
              <a:rPr sz="2400" spc="9" dirty="0">
                <a:latin typeface="Arial"/>
                <a:cs typeface="Arial"/>
              </a:rPr>
              <a:t> </a:t>
            </a:r>
            <a:r>
              <a:rPr sz="2400" dirty="0">
                <a:latin typeface="Arial"/>
                <a:cs typeface="Arial"/>
              </a:rPr>
              <a:t>the</a:t>
            </a:r>
            <a:r>
              <a:rPr sz="2400" spc="18" dirty="0">
                <a:latin typeface="Arial"/>
                <a:cs typeface="Arial"/>
              </a:rPr>
              <a:t> </a:t>
            </a:r>
            <a:r>
              <a:rPr sz="2400" b="1" dirty="0">
                <a:solidFill>
                  <a:srgbClr val="539F20"/>
                </a:solidFill>
                <a:latin typeface="Arial"/>
                <a:cs typeface="Arial"/>
              </a:rPr>
              <a:t>Paris Agreement</a:t>
            </a:r>
            <a:r>
              <a:rPr sz="2400" dirty="0">
                <a:solidFill>
                  <a:srgbClr val="539F20"/>
                </a:solidFill>
                <a:latin typeface="Arial"/>
                <a:cs typeface="Arial"/>
              </a:rPr>
              <a:t>.</a:t>
            </a:r>
            <a:endParaRPr sz="2400" dirty="0">
              <a:latin typeface="Arial"/>
              <a:cs typeface="Arial"/>
            </a:endParaRPr>
          </a:p>
        </p:txBody>
      </p:sp>
      <p:sp>
        <p:nvSpPr>
          <p:cNvPr id="6" name="Segnaposto piè di pagina 5">
            <a:extLst>
              <a:ext uri="{FF2B5EF4-FFF2-40B4-BE49-F238E27FC236}">
                <a16:creationId xmlns:a16="http://schemas.microsoft.com/office/drawing/2014/main" id="{5B880885-B9A4-9EF5-2A89-15FF045E7177}"/>
              </a:ext>
            </a:extLst>
          </p:cNvPr>
          <p:cNvSpPr>
            <a:spLocks noGrp="1"/>
          </p:cNvSpPr>
          <p:nvPr>
            <p:ph type="ftr" sz="quarter" idx="5"/>
          </p:nvPr>
        </p:nvSpPr>
        <p:spPr>
          <a:xfrm>
            <a:off x="2438400" y="6354318"/>
            <a:ext cx="3496055" cy="341630"/>
          </a:xfrm>
        </p:spPr>
        <p:txBody>
          <a:bodyPr/>
          <a:lstStyle/>
          <a:p>
            <a:r>
              <a:rPr lang="it-IT" dirty="0"/>
              <a:t>«MERGE» ERASMUS+ </a:t>
            </a:r>
            <a:r>
              <a:rPr lang="it-IT" dirty="0" err="1"/>
              <a:t>CBHE</a:t>
            </a:r>
            <a:r>
              <a:rPr lang="it-IT" dirty="0"/>
              <a:t> PROJECT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829253" y="5372951"/>
            <a:ext cx="1759734" cy="1173936"/>
          </a:xfrm>
          <a:custGeom>
            <a:avLst/>
            <a:gdLst/>
            <a:ahLst/>
            <a:cxnLst/>
            <a:rect l="l" t="t" r="r" b="b"/>
            <a:pathLst>
              <a:path w="1911350" h="1275079">
                <a:moveTo>
                  <a:pt x="1911306" y="0"/>
                </a:moveTo>
                <a:lnTo>
                  <a:pt x="0" y="1274569"/>
                </a:lnTo>
              </a:path>
            </a:pathLst>
          </a:custGeom>
          <a:ln w="9144">
            <a:solidFill>
              <a:srgbClr val="D9D9D9"/>
            </a:solidFill>
          </a:ln>
        </p:spPr>
        <p:txBody>
          <a:bodyPr wrap="square" lIns="0" tIns="0" rIns="0" bIns="0" rtlCol="0"/>
          <a:lstStyle/>
          <a:p>
            <a:endParaRPr sz="1657"/>
          </a:p>
        </p:txBody>
      </p:sp>
      <p:sp>
        <p:nvSpPr>
          <p:cNvPr id="3" name="object 3"/>
          <p:cNvSpPr/>
          <p:nvPr/>
        </p:nvSpPr>
        <p:spPr>
          <a:xfrm>
            <a:off x="8441341" y="6051045"/>
            <a:ext cx="147911" cy="495766"/>
          </a:xfrm>
          <a:custGeom>
            <a:avLst/>
            <a:gdLst/>
            <a:ahLst/>
            <a:cxnLst/>
            <a:rect l="l" t="t" r="r" b="b"/>
            <a:pathLst>
              <a:path w="160654" h="538479">
                <a:moveTo>
                  <a:pt x="160325" y="0"/>
                </a:moveTo>
                <a:lnTo>
                  <a:pt x="0" y="538052"/>
                </a:lnTo>
                <a:lnTo>
                  <a:pt x="160325" y="538052"/>
                </a:lnTo>
                <a:lnTo>
                  <a:pt x="160325" y="0"/>
                </a:lnTo>
                <a:close/>
              </a:path>
            </a:pathLst>
          </a:custGeom>
          <a:solidFill>
            <a:srgbClr val="90C225"/>
          </a:solidFill>
        </p:spPr>
        <p:txBody>
          <a:bodyPr wrap="square" lIns="0" tIns="0" rIns="0" bIns="0" rtlCol="0"/>
          <a:lstStyle/>
          <a:p>
            <a:endParaRPr sz="1657"/>
          </a:p>
        </p:txBody>
      </p:sp>
      <p:sp>
        <p:nvSpPr>
          <p:cNvPr id="4" name="object 4"/>
          <p:cNvSpPr/>
          <p:nvPr/>
        </p:nvSpPr>
        <p:spPr>
          <a:xfrm>
            <a:off x="8214037" y="6108026"/>
            <a:ext cx="375332" cy="438472"/>
          </a:xfrm>
          <a:custGeom>
            <a:avLst/>
            <a:gdLst/>
            <a:ahLst/>
            <a:cxnLst/>
            <a:rect l="l" t="t" r="r" b="b"/>
            <a:pathLst>
              <a:path w="407670" h="476250">
                <a:moveTo>
                  <a:pt x="407213" y="0"/>
                </a:moveTo>
                <a:lnTo>
                  <a:pt x="0" y="476161"/>
                </a:lnTo>
                <a:lnTo>
                  <a:pt x="407213" y="476161"/>
                </a:lnTo>
                <a:lnTo>
                  <a:pt x="407213" y="0"/>
                </a:lnTo>
                <a:close/>
              </a:path>
            </a:pathLst>
          </a:custGeom>
          <a:solidFill>
            <a:srgbClr val="539F20"/>
          </a:solidFill>
        </p:spPr>
        <p:txBody>
          <a:bodyPr wrap="square" lIns="0" tIns="0" rIns="0" bIns="0" rtlCol="0"/>
          <a:lstStyle/>
          <a:p>
            <a:endParaRPr sz="1657"/>
          </a:p>
        </p:txBody>
      </p:sp>
      <p:sp>
        <p:nvSpPr>
          <p:cNvPr id="5" name="object 5"/>
          <p:cNvSpPr/>
          <p:nvPr/>
        </p:nvSpPr>
        <p:spPr>
          <a:xfrm>
            <a:off x="1" y="3998012"/>
            <a:ext cx="401640" cy="2548400"/>
          </a:xfrm>
          <a:custGeom>
            <a:avLst/>
            <a:gdLst/>
            <a:ahLst/>
            <a:cxnLst/>
            <a:rect l="l" t="t" r="r" b="b"/>
            <a:pathLst>
              <a:path w="436245" h="2767965">
                <a:moveTo>
                  <a:pt x="0" y="-1"/>
                </a:moveTo>
                <a:lnTo>
                  <a:pt x="0" y="2767969"/>
                </a:lnTo>
                <a:lnTo>
                  <a:pt x="436111" y="2767969"/>
                </a:lnTo>
                <a:lnTo>
                  <a:pt x="0" y="-1"/>
                </a:lnTo>
                <a:close/>
              </a:path>
            </a:pathLst>
          </a:custGeom>
          <a:solidFill>
            <a:srgbClr val="90C225"/>
          </a:solidFill>
        </p:spPr>
        <p:txBody>
          <a:bodyPr wrap="square" lIns="0" tIns="0" rIns="0" bIns="0" rtlCol="0"/>
          <a:lstStyle/>
          <a:p>
            <a:endParaRPr sz="1657"/>
          </a:p>
        </p:txBody>
      </p:sp>
      <p:sp>
        <p:nvSpPr>
          <p:cNvPr id="7" name="object 7"/>
          <p:cNvSpPr txBox="1">
            <a:spLocks noGrp="1"/>
          </p:cNvSpPr>
          <p:nvPr>
            <p:ph type="title"/>
          </p:nvPr>
        </p:nvSpPr>
        <p:spPr>
          <a:xfrm>
            <a:off x="304800" y="369040"/>
            <a:ext cx="7722107" cy="553998"/>
          </a:xfrm>
          <a:prstGeom prst="rect">
            <a:avLst/>
          </a:prstGeom>
        </p:spPr>
        <p:txBody>
          <a:bodyPr vert="horz" wrap="square" lIns="0" tIns="0" rIns="0" bIns="0" rtlCol="0">
            <a:spAutoFit/>
          </a:bodyPr>
          <a:lstStyle/>
          <a:p>
            <a:pPr marL="19293"/>
            <a:r>
              <a:rPr spc="-23" dirty="0"/>
              <a:t>Co</a:t>
            </a:r>
            <a:r>
              <a:rPr spc="-32" dirty="0"/>
              <a:t>n</a:t>
            </a:r>
            <a:r>
              <a:rPr spc="-14" dirty="0"/>
              <a:t>text</a:t>
            </a:r>
            <a:r>
              <a:rPr spc="9" dirty="0"/>
              <a:t> </a:t>
            </a:r>
            <a:r>
              <a:rPr spc="-14" dirty="0"/>
              <a:t>(2)</a:t>
            </a:r>
          </a:p>
        </p:txBody>
      </p:sp>
      <p:sp>
        <p:nvSpPr>
          <p:cNvPr id="14" name="object 14"/>
          <p:cNvSpPr txBox="1">
            <a:spLocks noGrp="1"/>
          </p:cNvSpPr>
          <p:nvPr>
            <p:ph type="sldNum" sz="quarter" idx="7"/>
          </p:nvPr>
        </p:nvSpPr>
        <p:spPr>
          <a:xfrm>
            <a:off x="5960414" y="6109571"/>
            <a:ext cx="1904021" cy="276999"/>
          </a:xfrm>
          <a:prstGeom prst="rect">
            <a:avLst/>
          </a:prstGeom>
        </p:spPr>
        <p:txBody>
          <a:bodyPr vert="horz" wrap="square" lIns="0" tIns="0" rIns="0" bIns="0" rtlCol="0">
            <a:spAutoFit/>
          </a:bodyPr>
          <a:lstStyle/>
          <a:p>
            <a:pPr marL="57295"/>
            <a:fld id="{81D60167-4931-47E6-BA6A-407CBD079E47}" type="slidenum">
              <a:rPr spc="-9" dirty="0"/>
              <a:pPr marL="57295"/>
              <a:t>29</a:t>
            </a:fld>
            <a:endParaRPr spc="-9" dirty="0"/>
          </a:p>
        </p:txBody>
      </p:sp>
      <p:sp>
        <p:nvSpPr>
          <p:cNvPr id="8" name="object 8"/>
          <p:cNvSpPr txBox="1"/>
          <p:nvPr/>
        </p:nvSpPr>
        <p:spPr>
          <a:xfrm>
            <a:off x="514701" y="2027224"/>
            <a:ext cx="246714" cy="340093"/>
          </a:xfrm>
          <a:prstGeom prst="rect">
            <a:avLst/>
          </a:prstGeom>
        </p:spPr>
        <p:txBody>
          <a:bodyPr vert="horz" wrap="square" lIns="0" tIns="0" rIns="0" bIns="0" rtlCol="0">
            <a:spAutoFit/>
          </a:bodyPr>
          <a:lstStyle/>
          <a:p>
            <a:pPr marL="11693"/>
            <a:r>
              <a:rPr sz="2210" dirty="0">
                <a:solidFill>
                  <a:srgbClr val="90C225"/>
                </a:solidFill>
                <a:latin typeface="Wingdings"/>
                <a:cs typeface="Wingdings"/>
              </a:rPr>
              <a:t></a:t>
            </a:r>
            <a:endParaRPr sz="2210">
              <a:latin typeface="Wingdings"/>
              <a:cs typeface="Wingdings"/>
            </a:endParaRPr>
          </a:p>
        </p:txBody>
      </p:sp>
      <p:sp>
        <p:nvSpPr>
          <p:cNvPr id="9" name="object 9"/>
          <p:cNvSpPr txBox="1"/>
          <p:nvPr/>
        </p:nvSpPr>
        <p:spPr>
          <a:xfrm>
            <a:off x="976512" y="1985074"/>
            <a:ext cx="6698099" cy="1020279"/>
          </a:xfrm>
          <a:prstGeom prst="rect">
            <a:avLst/>
          </a:prstGeom>
        </p:spPr>
        <p:txBody>
          <a:bodyPr vert="horz" wrap="square" lIns="0" tIns="0" rIns="0" bIns="0" rtlCol="0">
            <a:spAutoFit/>
          </a:bodyPr>
          <a:lstStyle/>
          <a:p>
            <a:pPr marL="11693" marR="4677">
              <a:lnSpc>
                <a:spcPct val="100499"/>
              </a:lnSpc>
            </a:pPr>
            <a:r>
              <a:rPr sz="2210" dirty="0">
                <a:latin typeface="Arial"/>
                <a:cs typeface="Arial"/>
              </a:rPr>
              <a:t>Ensures</a:t>
            </a:r>
            <a:r>
              <a:rPr sz="2210" spc="37" dirty="0">
                <a:latin typeface="Arial"/>
                <a:cs typeface="Arial"/>
              </a:rPr>
              <a:t> </a:t>
            </a:r>
            <a:r>
              <a:rPr sz="2210" b="1" dirty="0">
                <a:solidFill>
                  <a:srgbClr val="539F20"/>
                </a:solidFill>
                <a:latin typeface="Arial"/>
                <a:cs typeface="Arial"/>
              </a:rPr>
              <a:t>equity,</a:t>
            </a:r>
            <a:r>
              <a:rPr sz="2210" b="1" spc="23" dirty="0">
                <a:solidFill>
                  <a:srgbClr val="539F20"/>
                </a:solidFill>
                <a:latin typeface="Arial"/>
                <a:cs typeface="Arial"/>
              </a:rPr>
              <a:t> </a:t>
            </a:r>
            <a:r>
              <a:rPr sz="2210" b="1" dirty="0">
                <a:solidFill>
                  <a:srgbClr val="539F20"/>
                </a:solidFill>
                <a:latin typeface="Arial"/>
                <a:cs typeface="Arial"/>
              </a:rPr>
              <a:t>accessibility</a:t>
            </a:r>
            <a:r>
              <a:rPr sz="2210" b="1" spc="23" dirty="0">
                <a:solidFill>
                  <a:srgbClr val="539F20"/>
                </a:solidFill>
                <a:latin typeface="Arial"/>
                <a:cs typeface="Arial"/>
              </a:rPr>
              <a:t> </a:t>
            </a:r>
            <a:r>
              <a:rPr sz="2210" spc="-5" dirty="0">
                <a:latin typeface="Arial"/>
                <a:cs typeface="Arial"/>
              </a:rPr>
              <a:t>an</a:t>
            </a:r>
            <a:r>
              <a:rPr sz="2210" dirty="0">
                <a:latin typeface="Arial"/>
                <a:cs typeface="Arial"/>
              </a:rPr>
              <a:t>d</a:t>
            </a:r>
            <a:r>
              <a:rPr sz="2210" spc="14" dirty="0">
                <a:latin typeface="Arial"/>
                <a:cs typeface="Arial"/>
              </a:rPr>
              <a:t> </a:t>
            </a:r>
            <a:r>
              <a:rPr sz="2210" b="1" dirty="0">
                <a:solidFill>
                  <a:srgbClr val="539F20"/>
                </a:solidFill>
                <a:latin typeface="Arial"/>
                <a:cs typeface="Arial"/>
              </a:rPr>
              <a:t>inclusio</a:t>
            </a:r>
            <a:r>
              <a:rPr sz="2210" b="1" spc="-5" dirty="0">
                <a:solidFill>
                  <a:srgbClr val="539F20"/>
                </a:solidFill>
                <a:latin typeface="Arial"/>
                <a:cs typeface="Arial"/>
              </a:rPr>
              <a:t>n</a:t>
            </a:r>
            <a:r>
              <a:rPr sz="2210" dirty="0">
                <a:solidFill>
                  <a:srgbClr val="539F20"/>
                </a:solidFill>
                <a:latin typeface="Arial"/>
                <a:cs typeface="Arial"/>
              </a:rPr>
              <a:t>,</a:t>
            </a:r>
            <a:r>
              <a:rPr sz="2210" spc="18" dirty="0">
                <a:solidFill>
                  <a:srgbClr val="539F20"/>
                </a:solidFill>
                <a:latin typeface="Arial"/>
                <a:cs typeface="Arial"/>
              </a:rPr>
              <a:t> </a:t>
            </a:r>
            <a:r>
              <a:rPr sz="2210" dirty="0">
                <a:latin typeface="Arial"/>
                <a:cs typeface="Arial"/>
              </a:rPr>
              <a:t>system strengthening</a:t>
            </a:r>
            <a:r>
              <a:rPr sz="2210" spc="55" dirty="0">
                <a:latin typeface="Arial"/>
                <a:cs typeface="Arial"/>
              </a:rPr>
              <a:t> </a:t>
            </a:r>
            <a:r>
              <a:rPr sz="2210" dirty="0">
                <a:latin typeface="Arial"/>
                <a:cs typeface="Arial"/>
              </a:rPr>
              <a:t>and </a:t>
            </a:r>
            <a:r>
              <a:rPr sz="2210" b="1" dirty="0">
                <a:solidFill>
                  <a:srgbClr val="539F20"/>
                </a:solidFill>
                <a:latin typeface="Arial"/>
                <a:cs typeface="Arial"/>
              </a:rPr>
              <a:t>capacity</a:t>
            </a:r>
            <a:r>
              <a:rPr sz="2210" b="1" spc="23" dirty="0">
                <a:solidFill>
                  <a:srgbClr val="539F20"/>
                </a:solidFill>
                <a:latin typeface="Arial"/>
                <a:cs typeface="Arial"/>
              </a:rPr>
              <a:t> </a:t>
            </a:r>
            <a:r>
              <a:rPr sz="2210" b="1" dirty="0">
                <a:solidFill>
                  <a:srgbClr val="539F20"/>
                </a:solidFill>
                <a:latin typeface="Arial"/>
                <a:cs typeface="Arial"/>
              </a:rPr>
              <a:t>building,</a:t>
            </a:r>
            <a:r>
              <a:rPr sz="2210" b="1" spc="5" dirty="0">
                <a:solidFill>
                  <a:srgbClr val="539F20"/>
                </a:solidFill>
                <a:latin typeface="Arial"/>
                <a:cs typeface="Arial"/>
              </a:rPr>
              <a:t> </a:t>
            </a:r>
            <a:r>
              <a:rPr sz="2210" dirty="0">
                <a:latin typeface="Arial"/>
                <a:cs typeface="Arial"/>
              </a:rPr>
              <a:t>as</a:t>
            </a:r>
            <a:r>
              <a:rPr sz="2210" spc="5" dirty="0">
                <a:latin typeface="Arial"/>
                <a:cs typeface="Arial"/>
              </a:rPr>
              <a:t> </a:t>
            </a:r>
            <a:r>
              <a:rPr sz="2210" dirty="0">
                <a:latin typeface="Arial"/>
                <a:cs typeface="Arial"/>
              </a:rPr>
              <a:t>well</a:t>
            </a:r>
            <a:r>
              <a:rPr sz="2210" spc="51" dirty="0">
                <a:latin typeface="Arial"/>
                <a:cs typeface="Arial"/>
              </a:rPr>
              <a:t> </a:t>
            </a:r>
            <a:r>
              <a:rPr sz="2210" dirty="0">
                <a:latin typeface="Arial"/>
                <a:cs typeface="Arial"/>
              </a:rPr>
              <a:t>as </a:t>
            </a:r>
            <a:r>
              <a:rPr sz="2210" b="1" dirty="0">
                <a:solidFill>
                  <a:srgbClr val="539F20"/>
                </a:solidFill>
                <a:latin typeface="Arial"/>
                <a:cs typeface="Arial"/>
              </a:rPr>
              <a:t>employability</a:t>
            </a:r>
            <a:r>
              <a:rPr sz="2210" b="1" spc="41" dirty="0">
                <a:solidFill>
                  <a:srgbClr val="539F20"/>
                </a:solidFill>
                <a:latin typeface="Arial"/>
                <a:cs typeface="Arial"/>
              </a:rPr>
              <a:t> </a:t>
            </a:r>
            <a:r>
              <a:rPr sz="2210" dirty="0">
                <a:latin typeface="Arial"/>
                <a:cs typeface="Arial"/>
              </a:rPr>
              <a:t>transversally</a:t>
            </a:r>
            <a:r>
              <a:rPr sz="2210" spc="28" dirty="0">
                <a:latin typeface="Arial"/>
                <a:cs typeface="Arial"/>
              </a:rPr>
              <a:t> </a:t>
            </a:r>
            <a:r>
              <a:rPr sz="2210" dirty="0">
                <a:latin typeface="Arial"/>
                <a:cs typeface="Arial"/>
              </a:rPr>
              <a:t>across</a:t>
            </a:r>
            <a:r>
              <a:rPr sz="2210" spc="9" dirty="0">
                <a:latin typeface="Arial"/>
                <a:cs typeface="Arial"/>
              </a:rPr>
              <a:t> </a:t>
            </a:r>
            <a:r>
              <a:rPr sz="2210" dirty="0">
                <a:latin typeface="Arial"/>
                <a:cs typeface="Arial"/>
              </a:rPr>
              <a:t>the</a:t>
            </a:r>
            <a:r>
              <a:rPr sz="2210" spc="9" dirty="0">
                <a:latin typeface="Arial"/>
                <a:cs typeface="Arial"/>
              </a:rPr>
              <a:t> </a:t>
            </a:r>
            <a:r>
              <a:rPr sz="2210" dirty="0">
                <a:latin typeface="Arial"/>
                <a:cs typeface="Arial"/>
              </a:rPr>
              <a:t>action.</a:t>
            </a:r>
            <a:endParaRPr sz="2210">
              <a:latin typeface="Arial"/>
              <a:cs typeface="Arial"/>
            </a:endParaRPr>
          </a:p>
        </p:txBody>
      </p:sp>
      <p:sp>
        <p:nvSpPr>
          <p:cNvPr id="10" name="object 10"/>
          <p:cNvSpPr txBox="1"/>
          <p:nvPr/>
        </p:nvSpPr>
        <p:spPr>
          <a:xfrm>
            <a:off x="525703" y="3451289"/>
            <a:ext cx="246714" cy="340093"/>
          </a:xfrm>
          <a:prstGeom prst="rect">
            <a:avLst/>
          </a:prstGeom>
        </p:spPr>
        <p:txBody>
          <a:bodyPr vert="horz" wrap="square" lIns="0" tIns="0" rIns="0" bIns="0" rtlCol="0">
            <a:spAutoFit/>
          </a:bodyPr>
          <a:lstStyle/>
          <a:p>
            <a:pPr marL="11693"/>
            <a:r>
              <a:rPr sz="2210" dirty="0">
                <a:solidFill>
                  <a:srgbClr val="90C225"/>
                </a:solidFill>
                <a:latin typeface="Wingdings"/>
                <a:cs typeface="Wingdings"/>
              </a:rPr>
              <a:t></a:t>
            </a:r>
            <a:endParaRPr sz="2210">
              <a:latin typeface="Wingdings"/>
              <a:cs typeface="Wingdings"/>
            </a:endParaRPr>
          </a:p>
        </p:txBody>
      </p:sp>
      <p:sp>
        <p:nvSpPr>
          <p:cNvPr id="11" name="object 11"/>
          <p:cNvSpPr txBox="1"/>
          <p:nvPr/>
        </p:nvSpPr>
        <p:spPr>
          <a:xfrm>
            <a:off x="987269" y="3415066"/>
            <a:ext cx="7104416" cy="1020279"/>
          </a:xfrm>
          <a:prstGeom prst="rect">
            <a:avLst/>
          </a:prstGeom>
        </p:spPr>
        <p:txBody>
          <a:bodyPr vert="horz" wrap="square" lIns="0" tIns="0" rIns="0" bIns="0" rtlCol="0">
            <a:spAutoFit/>
          </a:bodyPr>
          <a:lstStyle/>
          <a:p>
            <a:pPr marL="11693" marR="4677">
              <a:lnSpc>
                <a:spcPct val="100400"/>
              </a:lnSpc>
            </a:pPr>
            <a:r>
              <a:rPr sz="2210" b="1" dirty="0">
                <a:solidFill>
                  <a:srgbClr val="539F20"/>
                </a:solidFill>
                <a:latin typeface="Arial"/>
                <a:cs typeface="Arial"/>
              </a:rPr>
              <a:t>Global</a:t>
            </a:r>
            <a:r>
              <a:rPr sz="2210" b="1" spc="-9" dirty="0">
                <a:solidFill>
                  <a:srgbClr val="539F20"/>
                </a:solidFill>
                <a:latin typeface="Arial"/>
                <a:cs typeface="Arial"/>
              </a:rPr>
              <a:t> </a:t>
            </a:r>
            <a:r>
              <a:rPr sz="2210" b="1" dirty="0">
                <a:solidFill>
                  <a:srgbClr val="539F20"/>
                </a:solidFill>
                <a:latin typeface="Arial"/>
                <a:cs typeface="Arial"/>
              </a:rPr>
              <a:t>interventions</a:t>
            </a:r>
            <a:r>
              <a:rPr sz="2210" b="1" spc="9" dirty="0">
                <a:solidFill>
                  <a:srgbClr val="539F20"/>
                </a:solidFill>
                <a:latin typeface="Arial"/>
                <a:cs typeface="Arial"/>
              </a:rPr>
              <a:t> </a:t>
            </a:r>
            <a:r>
              <a:rPr sz="2210" dirty="0">
                <a:latin typeface="Arial"/>
                <a:cs typeface="Arial"/>
              </a:rPr>
              <a:t>that</a:t>
            </a:r>
            <a:r>
              <a:rPr sz="2210" spc="-5" dirty="0">
                <a:latin typeface="Arial"/>
                <a:cs typeface="Arial"/>
              </a:rPr>
              <a:t> </a:t>
            </a:r>
            <a:r>
              <a:rPr sz="2210" dirty="0">
                <a:latin typeface="Arial"/>
                <a:cs typeface="Arial"/>
              </a:rPr>
              <a:t>take</a:t>
            </a:r>
            <a:r>
              <a:rPr sz="2210" spc="-28" dirty="0">
                <a:latin typeface="Arial"/>
                <a:cs typeface="Arial"/>
              </a:rPr>
              <a:t> </a:t>
            </a:r>
            <a:r>
              <a:rPr sz="2210" dirty="0">
                <a:latin typeface="Arial"/>
                <a:cs typeface="Arial"/>
              </a:rPr>
              <a:t>into</a:t>
            </a:r>
            <a:r>
              <a:rPr sz="2210" spc="32" dirty="0">
                <a:latin typeface="Arial"/>
                <a:cs typeface="Arial"/>
              </a:rPr>
              <a:t> </a:t>
            </a:r>
            <a:r>
              <a:rPr sz="2210" dirty="0">
                <a:latin typeface="Arial"/>
                <a:cs typeface="Arial"/>
              </a:rPr>
              <a:t>account</a:t>
            </a:r>
            <a:r>
              <a:rPr sz="2210" spc="-9" dirty="0">
                <a:latin typeface="Arial"/>
                <a:cs typeface="Arial"/>
              </a:rPr>
              <a:t> </a:t>
            </a:r>
            <a:r>
              <a:rPr sz="2210" dirty="0">
                <a:latin typeface="Arial"/>
                <a:cs typeface="Arial"/>
              </a:rPr>
              <a:t>governance, management</a:t>
            </a:r>
            <a:r>
              <a:rPr sz="2210" spc="-28" dirty="0">
                <a:latin typeface="Arial"/>
                <a:cs typeface="Arial"/>
              </a:rPr>
              <a:t> </a:t>
            </a:r>
            <a:r>
              <a:rPr sz="2210" dirty="0">
                <a:latin typeface="Arial"/>
                <a:cs typeface="Arial"/>
              </a:rPr>
              <a:t>and the</a:t>
            </a:r>
            <a:r>
              <a:rPr sz="2210" spc="9" dirty="0">
                <a:latin typeface="Arial"/>
                <a:cs typeface="Arial"/>
              </a:rPr>
              <a:t> </a:t>
            </a:r>
            <a:r>
              <a:rPr sz="2210" b="1" dirty="0">
                <a:solidFill>
                  <a:srgbClr val="539F20"/>
                </a:solidFill>
                <a:latin typeface="Arial"/>
                <a:cs typeface="Arial"/>
              </a:rPr>
              <a:t>strengthening of</a:t>
            </a:r>
            <a:r>
              <a:rPr sz="2210" b="1" spc="9" dirty="0">
                <a:solidFill>
                  <a:srgbClr val="539F20"/>
                </a:solidFill>
                <a:latin typeface="Arial"/>
                <a:cs typeface="Arial"/>
              </a:rPr>
              <a:t> </a:t>
            </a:r>
            <a:r>
              <a:rPr sz="2210" b="1" dirty="0">
                <a:solidFill>
                  <a:srgbClr val="539F20"/>
                </a:solidFill>
                <a:latin typeface="Arial"/>
                <a:cs typeface="Arial"/>
              </a:rPr>
              <a:t>higher education’s</a:t>
            </a:r>
            <a:r>
              <a:rPr sz="2210" b="1" spc="9" dirty="0">
                <a:solidFill>
                  <a:srgbClr val="539F20"/>
                </a:solidFill>
                <a:latin typeface="Arial"/>
                <a:cs typeface="Arial"/>
              </a:rPr>
              <a:t> </a:t>
            </a:r>
            <a:r>
              <a:rPr sz="2210" b="1" dirty="0">
                <a:solidFill>
                  <a:srgbClr val="539F20"/>
                </a:solidFill>
                <a:latin typeface="Arial"/>
                <a:cs typeface="Arial"/>
              </a:rPr>
              <a:t>wider</a:t>
            </a:r>
            <a:r>
              <a:rPr sz="2210" b="1" spc="-32" dirty="0">
                <a:solidFill>
                  <a:srgbClr val="539F20"/>
                </a:solidFill>
                <a:latin typeface="Arial"/>
                <a:cs typeface="Arial"/>
              </a:rPr>
              <a:t> </a:t>
            </a:r>
            <a:r>
              <a:rPr sz="2210" b="1" dirty="0">
                <a:solidFill>
                  <a:srgbClr val="539F20"/>
                </a:solidFill>
                <a:latin typeface="Arial"/>
                <a:cs typeface="Arial"/>
              </a:rPr>
              <a:t>economic</a:t>
            </a:r>
            <a:r>
              <a:rPr sz="2210" b="1" spc="14" dirty="0">
                <a:solidFill>
                  <a:srgbClr val="539F20"/>
                </a:solidFill>
                <a:latin typeface="Arial"/>
                <a:cs typeface="Arial"/>
              </a:rPr>
              <a:t> </a:t>
            </a:r>
            <a:r>
              <a:rPr sz="2210" b="1" dirty="0">
                <a:solidFill>
                  <a:srgbClr val="539F20"/>
                </a:solidFill>
                <a:latin typeface="Arial"/>
                <a:cs typeface="Arial"/>
              </a:rPr>
              <a:t>and</a:t>
            </a:r>
            <a:r>
              <a:rPr sz="2210" b="1" spc="23" dirty="0">
                <a:solidFill>
                  <a:srgbClr val="539F20"/>
                </a:solidFill>
                <a:latin typeface="Arial"/>
                <a:cs typeface="Arial"/>
              </a:rPr>
              <a:t> </a:t>
            </a:r>
            <a:r>
              <a:rPr sz="2210" b="1" dirty="0">
                <a:solidFill>
                  <a:srgbClr val="539F20"/>
                </a:solidFill>
                <a:latin typeface="Arial"/>
                <a:cs typeface="Arial"/>
              </a:rPr>
              <a:t>social</a:t>
            </a:r>
            <a:r>
              <a:rPr sz="2210" b="1" spc="-5" dirty="0">
                <a:solidFill>
                  <a:srgbClr val="539F20"/>
                </a:solidFill>
                <a:latin typeface="Arial"/>
                <a:cs typeface="Arial"/>
              </a:rPr>
              <a:t> </a:t>
            </a:r>
            <a:r>
              <a:rPr sz="2210" b="1" dirty="0">
                <a:solidFill>
                  <a:srgbClr val="539F20"/>
                </a:solidFill>
                <a:latin typeface="Arial"/>
                <a:cs typeface="Arial"/>
              </a:rPr>
              <a:t>ecosystems</a:t>
            </a:r>
            <a:r>
              <a:rPr sz="2210" dirty="0">
                <a:solidFill>
                  <a:srgbClr val="539F20"/>
                </a:solidFill>
                <a:latin typeface="Arial"/>
                <a:cs typeface="Arial"/>
              </a:rPr>
              <a:t>.</a:t>
            </a:r>
            <a:endParaRPr sz="2210">
              <a:latin typeface="Arial"/>
              <a:cs typeface="Arial"/>
            </a:endParaRPr>
          </a:p>
        </p:txBody>
      </p:sp>
      <p:sp>
        <p:nvSpPr>
          <p:cNvPr id="12" name="object 12"/>
          <p:cNvSpPr txBox="1"/>
          <p:nvPr/>
        </p:nvSpPr>
        <p:spPr>
          <a:xfrm>
            <a:off x="525703" y="5004800"/>
            <a:ext cx="246714" cy="340093"/>
          </a:xfrm>
          <a:prstGeom prst="rect">
            <a:avLst/>
          </a:prstGeom>
        </p:spPr>
        <p:txBody>
          <a:bodyPr vert="horz" wrap="square" lIns="0" tIns="0" rIns="0" bIns="0" rtlCol="0">
            <a:spAutoFit/>
          </a:bodyPr>
          <a:lstStyle/>
          <a:p>
            <a:pPr marL="11693"/>
            <a:r>
              <a:rPr sz="2210" dirty="0">
                <a:solidFill>
                  <a:srgbClr val="90C225"/>
                </a:solidFill>
                <a:latin typeface="Wingdings"/>
                <a:cs typeface="Wingdings"/>
              </a:rPr>
              <a:t></a:t>
            </a:r>
            <a:endParaRPr sz="2210">
              <a:latin typeface="Wingdings"/>
              <a:cs typeface="Wingdings"/>
            </a:endParaRPr>
          </a:p>
        </p:txBody>
      </p:sp>
      <p:sp>
        <p:nvSpPr>
          <p:cNvPr id="13" name="object 13"/>
          <p:cNvSpPr txBox="1"/>
          <p:nvPr/>
        </p:nvSpPr>
        <p:spPr>
          <a:xfrm>
            <a:off x="990122" y="4963129"/>
            <a:ext cx="6802163" cy="1009122"/>
          </a:xfrm>
          <a:prstGeom prst="rect">
            <a:avLst/>
          </a:prstGeom>
        </p:spPr>
        <p:txBody>
          <a:bodyPr vert="horz" wrap="square" lIns="0" tIns="0" rIns="0" bIns="0" rtlCol="0">
            <a:spAutoFit/>
          </a:bodyPr>
          <a:lstStyle/>
          <a:p>
            <a:pPr marL="11693" marR="4677">
              <a:lnSpc>
                <a:spcPct val="100600"/>
              </a:lnSpc>
            </a:pPr>
            <a:r>
              <a:rPr sz="2210" dirty="0">
                <a:latin typeface="Arial"/>
                <a:cs typeface="Arial"/>
              </a:rPr>
              <a:t>Addresses</a:t>
            </a:r>
            <a:r>
              <a:rPr sz="2210" spc="37" dirty="0">
                <a:latin typeface="Arial"/>
                <a:cs typeface="Arial"/>
              </a:rPr>
              <a:t> </a:t>
            </a:r>
            <a:r>
              <a:rPr sz="2210" b="1" dirty="0">
                <a:solidFill>
                  <a:srgbClr val="539F20"/>
                </a:solidFill>
                <a:latin typeface="Arial"/>
                <a:cs typeface="Arial"/>
              </a:rPr>
              <a:t>regional</a:t>
            </a:r>
            <a:r>
              <a:rPr sz="2210" b="1" spc="9" dirty="0">
                <a:solidFill>
                  <a:srgbClr val="539F20"/>
                </a:solidFill>
                <a:latin typeface="Arial"/>
                <a:cs typeface="Arial"/>
              </a:rPr>
              <a:t> </a:t>
            </a:r>
            <a:r>
              <a:rPr sz="2210" b="1" dirty="0">
                <a:solidFill>
                  <a:srgbClr val="539F20"/>
                </a:solidFill>
                <a:latin typeface="Arial"/>
                <a:cs typeface="Arial"/>
              </a:rPr>
              <a:t>issues</a:t>
            </a:r>
            <a:r>
              <a:rPr sz="2210" dirty="0">
                <a:solidFill>
                  <a:srgbClr val="539F20"/>
                </a:solidFill>
                <a:latin typeface="Arial"/>
                <a:cs typeface="Arial"/>
              </a:rPr>
              <a:t>,</a:t>
            </a:r>
            <a:r>
              <a:rPr sz="2210" spc="18" dirty="0">
                <a:solidFill>
                  <a:srgbClr val="539F20"/>
                </a:solidFill>
                <a:latin typeface="Arial"/>
                <a:cs typeface="Arial"/>
              </a:rPr>
              <a:t> </a:t>
            </a:r>
            <a:r>
              <a:rPr sz="2210" dirty="0">
                <a:latin typeface="Arial"/>
                <a:cs typeface="Arial"/>
              </a:rPr>
              <a:t>build</a:t>
            </a:r>
            <a:r>
              <a:rPr sz="2210" spc="37" dirty="0">
                <a:latin typeface="Arial"/>
                <a:cs typeface="Arial"/>
              </a:rPr>
              <a:t> </a:t>
            </a:r>
            <a:r>
              <a:rPr sz="2210" dirty="0">
                <a:latin typeface="Arial"/>
                <a:cs typeface="Arial"/>
              </a:rPr>
              <a:t>alliances</a:t>
            </a:r>
            <a:r>
              <a:rPr sz="2210" spc="69" dirty="0">
                <a:latin typeface="Arial"/>
                <a:cs typeface="Arial"/>
              </a:rPr>
              <a:t> </a:t>
            </a:r>
            <a:r>
              <a:rPr sz="2210" dirty="0">
                <a:latin typeface="Arial"/>
                <a:cs typeface="Arial"/>
              </a:rPr>
              <a:t>and coalitions,</a:t>
            </a:r>
            <a:r>
              <a:rPr sz="2210" spc="83" dirty="0">
                <a:latin typeface="Arial"/>
                <a:cs typeface="Arial"/>
              </a:rPr>
              <a:t> </a:t>
            </a:r>
            <a:r>
              <a:rPr sz="2210" dirty="0">
                <a:latin typeface="Arial"/>
                <a:cs typeface="Arial"/>
              </a:rPr>
              <a:t>pilot</a:t>
            </a:r>
            <a:r>
              <a:rPr sz="2210" spc="37" dirty="0">
                <a:latin typeface="Arial"/>
                <a:cs typeface="Arial"/>
              </a:rPr>
              <a:t> </a:t>
            </a:r>
            <a:r>
              <a:rPr sz="2210" dirty="0">
                <a:latin typeface="Arial"/>
                <a:cs typeface="Arial"/>
              </a:rPr>
              <a:t>new approaches</a:t>
            </a:r>
            <a:r>
              <a:rPr sz="2210" spc="28" dirty="0">
                <a:latin typeface="Arial"/>
                <a:cs typeface="Arial"/>
              </a:rPr>
              <a:t> </a:t>
            </a:r>
            <a:r>
              <a:rPr sz="2210" dirty="0">
                <a:latin typeface="Arial"/>
                <a:cs typeface="Arial"/>
              </a:rPr>
              <a:t>and</a:t>
            </a:r>
            <a:r>
              <a:rPr sz="2210" spc="14" dirty="0">
                <a:latin typeface="Arial"/>
                <a:cs typeface="Arial"/>
              </a:rPr>
              <a:t> </a:t>
            </a:r>
            <a:r>
              <a:rPr sz="2210" dirty="0">
                <a:latin typeface="Arial"/>
                <a:cs typeface="Arial"/>
              </a:rPr>
              <a:t>initiatives</a:t>
            </a:r>
            <a:r>
              <a:rPr sz="2210" spc="87" dirty="0">
                <a:latin typeface="Arial"/>
                <a:cs typeface="Arial"/>
              </a:rPr>
              <a:t> </a:t>
            </a:r>
            <a:r>
              <a:rPr sz="2210" dirty="0">
                <a:latin typeface="Arial"/>
                <a:cs typeface="Arial"/>
              </a:rPr>
              <a:t>built</a:t>
            </a:r>
            <a:r>
              <a:rPr sz="2210" spc="60" dirty="0">
                <a:latin typeface="Arial"/>
                <a:cs typeface="Arial"/>
              </a:rPr>
              <a:t> </a:t>
            </a:r>
            <a:r>
              <a:rPr sz="2210" dirty="0">
                <a:latin typeface="Arial"/>
                <a:cs typeface="Arial"/>
              </a:rPr>
              <a:t>on </a:t>
            </a:r>
            <a:r>
              <a:rPr sz="2210" b="1" dirty="0">
                <a:solidFill>
                  <a:srgbClr val="539F20"/>
                </a:solidFill>
                <a:latin typeface="Arial"/>
                <a:cs typeface="Arial"/>
              </a:rPr>
              <a:t>country</a:t>
            </a:r>
            <a:r>
              <a:rPr sz="2210" b="1" spc="23" dirty="0">
                <a:solidFill>
                  <a:srgbClr val="539F20"/>
                </a:solidFill>
                <a:latin typeface="Arial"/>
                <a:cs typeface="Arial"/>
              </a:rPr>
              <a:t> </a:t>
            </a:r>
            <a:r>
              <a:rPr sz="2210" b="1" dirty="0">
                <a:solidFill>
                  <a:srgbClr val="539F20"/>
                </a:solidFill>
                <a:latin typeface="Arial"/>
                <a:cs typeface="Arial"/>
              </a:rPr>
              <a:t>ownershi</a:t>
            </a:r>
            <a:r>
              <a:rPr sz="2210" b="1" spc="-5" dirty="0">
                <a:solidFill>
                  <a:srgbClr val="539F20"/>
                </a:solidFill>
                <a:latin typeface="Arial"/>
                <a:cs typeface="Arial"/>
              </a:rPr>
              <a:t>p</a:t>
            </a:r>
            <a:r>
              <a:rPr sz="2210" dirty="0">
                <a:solidFill>
                  <a:srgbClr val="539F20"/>
                </a:solidFill>
                <a:latin typeface="Arial"/>
                <a:cs typeface="Arial"/>
              </a:rPr>
              <a:t>.</a:t>
            </a:r>
            <a:endParaRPr sz="2210">
              <a:latin typeface="Arial"/>
              <a:cs typeface="Arial"/>
            </a:endParaRPr>
          </a:p>
        </p:txBody>
      </p:sp>
      <p:sp>
        <p:nvSpPr>
          <p:cNvPr id="6" name="Segnaposto piè di pagina 5">
            <a:extLst>
              <a:ext uri="{FF2B5EF4-FFF2-40B4-BE49-F238E27FC236}">
                <a16:creationId xmlns:a16="http://schemas.microsoft.com/office/drawing/2014/main" id="{3BECB1E8-51FE-8A0D-9899-54630A24C631}"/>
              </a:ext>
            </a:extLst>
          </p:cNvPr>
          <p:cNvSpPr>
            <a:spLocks noGrp="1"/>
          </p:cNvSpPr>
          <p:nvPr>
            <p:ph type="ftr" sz="quarter" idx="5"/>
          </p:nvPr>
        </p:nvSpPr>
        <p:spPr>
          <a:xfrm>
            <a:off x="2438400" y="6354318"/>
            <a:ext cx="3496055" cy="341630"/>
          </a:xfrm>
        </p:spPr>
        <p:txBody>
          <a:bodyPr/>
          <a:lstStyle/>
          <a:p>
            <a:r>
              <a:rPr lang="it-IT" dirty="0"/>
              <a:t>«MERGE» ERASMUS+ </a:t>
            </a:r>
            <a:r>
              <a:rPr lang="it-IT" dirty="0" err="1"/>
              <a:t>CBHE</a:t>
            </a:r>
            <a:r>
              <a:rPr lang="it-IT" dirty="0"/>
              <a:t> PROJECT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a:xfrm>
            <a:off x="6259952" y="6269722"/>
            <a:ext cx="1999707" cy="136191"/>
          </a:xfrm>
        </p:spPr>
        <p:txBody>
          <a:bodyPr/>
          <a:lstStyle/>
          <a:p>
            <a:pPr defTabSz="449565">
              <a:defRPr/>
            </a:pPr>
            <a:fld id="{610207BF-9610-4DCA-A632-B81271577532}" type="slidenum">
              <a:rPr lang="de-DE" sz="885">
                <a:solidFill>
                  <a:srgbClr val="4472C4">
                    <a:lumMod val="50000"/>
                  </a:srgbClr>
                </a:solidFill>
                <a:latin typeface="Calibri" panose="020F0502020204030204"/>
              </a:rPr>
              <a:pPr defTabSz="449565">
                <a:defRPr/>
              </a:pPr>
              <a:t>3</a:t>
            </a:fld>
            <a:endParaRPr lang="de-DE" sz="885" dirty="0">
              <a:solidFill>
                <a:srgbClr val="4472C4">
                  <a:lumMod val="50000"/>
                </a:srgbClr>
              </a:solidFill>
              <a:latin typeface="Calibri" panose="020F0502020204030204"/>
            </a:endParaRPr>
          </a:p>
        </p:txBody>
      </p:sp>
      <p:pic>
        <p:nvPicPr>
          <p:cNvPr id="8" name="Immagine 7">
            <a:extLst>
              <a:ext uri="{FF2B5EF4-FFF2-40B4-BE49-F238E27FC236}">
                <a16:creationId xmlns:a16="http://schemas.microsoft.com/office/drawing/2014/main" id="{D920AA02-7CAE-4C1A-8102-F58FA21F659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2603" b="22752"/>
          <a:stretch/>
        </p:blipFill>
        <p:spPr>
          <a:xfrm>
            <a:off x="762000" y="383784"/>
            <a:ext cx="1609003" cy="624824"/>
          </a:xfrm>
          <a:prstGeom prst="rect">
            <a:avLst/>
          </a:prstGeom>
        </p:spPr>
      </p:pic>
      <p:sp>
        <p:nvSpPr>
          <p:cNvPr id="10" name="Freccia circolare a sinistra 9">
            <a:extLst>
              <a:ext uri="{FF2B5EF4-FFF2-40B4-BE49-F238E27FC236}">
                <a16:creationId xmlns:a16="http://schemas.microsoft.com/office/drawing/2014/main" id="{0DB00944-A8B8-4BE9-A9AD-E62D5C55ADD4}"/>
              </a:ext>
            </a:extLst>
          </p:cNvPr>
          <p:cNvSpPr/>
          <p:nvPr/>
        </p:nvSpPr>
        <p:spPr>
          <a:xfrm>
            <a:off x="8040041" y="3947150"/>
            <a:ext cx="787947" cy="424786"/>
          </a:xfrm>
          <a:prstGeom prst="curved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770">
              <a:solidFill>
                <a:prstClr val="black"/>
              </a:solidFill>
            </a:endParaRPr>
          </a:p>
        </p:txBody>
      </p:sp>
      <p:sp>
        <p:nvSpPr>
          <p:cNvPr id="11" name="CasellaDiTesto 10">
            <a:extLst>
              <a:ext uri="{FF2B5EF4-FFF2-40B4-BE49-F238E27FC236}">
                <a16:creationId xmlns:a16="http://schemas.microsoft.com/office/drawing/2014/main" id="{C4C6ACA5-F607-424A-92D0-A312EDDB1DA7}"/>
              </a:ext>
            </a:extLst>
          </p:cNvPr>
          <p:cNvSpPr txBox="1"/>
          <p:nvPr/>
        </p:nvSpPr>
        <p:spPr>
          <a:xfrm>
            <a:off x="414251" y="1242070"/>
            <a:ext cx="7659041" cy="5055487"/>
          </a:xfrm>
          <a:prstGeom prst="rect">
            <a:avLst/>
          </a:prstGeom>
          <a:noFill/>
        </p:spPr>
        <p:txBody>
          <a:bodyPr wrap="square" rtlCol="0">
            <a:spAutoFit/>
          </a:bodyPr>
          <a:lstStyle/>
          <a:p>
            <a:pPr algn="just"/>
            <a:r>
              <a:rPr lang="en-GB" sz="2753" b="1" dirty="0">
                <a:solidFill>
                  <a:srgbClr val="002060"/>
                </a:solidFill>
                <a:latin typeface="Garamond" panose="02020404030301010803" pitchFamily="18" charset="0"/>
              </a:rPr>
              <a:t>Why to enhance the UniGe internationalization?</a:t>
            </a:r>
          </a:p>
          <a:p>
            <a:pPr algn="just"/>
            <a:endParaRPr lang="en-GB" sz="2753" b="1" dirty="0">
              <a:solidFill>
                <a:srgbClr val="002060"/>
              </a:solidFill>
              <a:latin typeface="Garamond" panose="02020404030301010803" pitchFamily="18" charset="0"/>
            </a:endParaRPr>
          </a:p>
          <a:p>
            <a:pPr marL="457200" indent="-457200" algn="just">
              <a:buFont typeface="Wingdings" panose="05000000000000000000" pitchFamily="2" charset="2"/>
              <a:buChar char="ü"/>
            </a:pPr>
            <a:r>
              <a:rPr lang="en-GB" sz="2753" b="1" dirty="0">
                <a:solidFill>
                  <a:srgbClr val="002060"/>
                </a:solidFill>
                <a:latin typeface="Garamond" panose="02020404030301010803" pitchFamily="18" charset="0"/>
              </a:rPr>
              <a:t>To inter-connect the University with the world by means of didactics, technological research and third mission actions</a:t>
            </a:r>
          </a:p>
          <a:p>
            <a:pPr marL="457200" indent="-457200" algn="just">
              <a:buFont typeface="Wingdings" panose="05000000000000000000" pitchFamily="2" charset="2"/>
              <a:buChar char="ü"/>
            </a:pPr>
            <a:r>
              <a:rPr lang="en-GB" sz="2753" b="1" dirty="0">
                <a:solidFill>
                  <a:srgbClr val="002060"/>
                </a:solidFill>
                <a:latin typeface="Garamond" panose="02020404030301010803" pitchFamily="18" charset="0"/>
              </a:rPr>
              <a:t>To follow-up to the trends and guidelines of the Ministry of University &amp; Research </a:t>
            </a:r>
          </a:p>
          <a:p>
            <a:pPr algn="just"/>
            <a:endParaRPr lang="en-GB" sz="1770" b="1" dirty="0">
              <a:latin typeface="Garamond" panose="02020404030301010803" pitchFamily="18" charset="0"/>
            </a:endParaRPr>
          </a:p>
          <a:p>
            <a:pPr algn="just"/>
            <a:endParaRPr lang="en-GB" sz="1770" b="1" dirty="0">
              <a:latin typeface="Garamond" panose="02020404030301010803" pitchFamily="18" charset="0"/>
            </a:endParaRPr>
          </a:p>
          <a:p>
            <a:pPr marL="280978" indent="-280978" algn="just">
              <a:buFont typeface="Wingdings" panose="05000000000000000000" pitchFamily="2" charset="2"/>
              <a:buChar char="ü"/>
            </a:pPr>
            <a:r>
              <a:rPr lang="en-GB" sz="1770" b="1" dirty="0">
                <a:latin typeface="Garamond" panose="02020404030301010803" pitchFamily="18" charset="0"/>
              </a:rPr>
              <a:t> </a:t>
            </a:r>
            <a:r>
              <a:rPr lang="en-GB" sz="3147" b="1" dirty="0">
                <a:solidFill>
                  <a:srgbClr val="FF0000"/>
                </a:solidFill>
                <a:latin typeface="Garamond" panose="02020404030301010803" pitchFamily="18" charset="0"/>
              </a:rPr>
              <a:t>competitiveness</a:t>
            </a:r>
          </a:p>
          <a:p>
            <a:pPr marL="280978" indent="-280978" algn="just">
              <a:buFont typeface="Wingdings" panose="05000000000000000000" pitchFamily="2" charset="2"/>
              <a:buChar char="ü"/>
            </a:pPr>
            <a:r>
              <a:rPr lang="en-GB" sz="1770" b="1" dirty="0">
                <a:latin typeface="Garamond" panose="02020404030301010803" pitchFamily="18" charset="0"/>
              </a:rPr>
              <a:t> </a:t>
            </a:r>
            <a:r>
              <a:rPr lang="en-GB" sz="3147" b="1" dirty="0">
                <a:solidFill>
                  <a:srgbClr val="FF0000"/>
                </a:solidFill>
                <a:latin typeface="Garamond" panose="02020404030301010803" pitchFamily="18" charset="0"/>
              </a:rPr>
              <a:t>competence </a:t>
            </a:r>
          </a:p>
          <a:p>
            <a:pPr marL="280978" indent="-280978" algn="just">
              <a:buFont typeface="Wingdings" panose="05000000000000000000" pitchFamily="2" charset="2"/>
              <a:buChar char="ü"/>
            </a:pPr>
            <a:r>
              <a:rPr lang="en-GB" sz="1770" b="1" dirty="0">
                <a:latin typeface="Garamond" panose="02020404030301010803" pitchFamily="18" charset="0"/>
              </a:rPr>
              <a:t> </a:t>
            </a:r>
            <a:r>
              <a:rPr lang="en-GB" sz="3147" b="1" dirty="0">
                <a:solidFill>
                  <a:srgbClr val="FF0000"/>
                </a:solidFill>
                <a:latin typeface="Garamond" panose="02020404030301010803" pitchFamily="18" charset="0"/>
              </a:rPr>
              <a:t>international dimension</a:t>
            </a:r>
          </a:p>
        </p:txBody>
      </p:sp>
      <p:pic>
        <p:nvPicPr>
          <p:cNvPr id="12" name="Immagine 11">
            <a:extLst>
              <a:ext uri="{FF2B5EF4-FFF2-40B4-BE49-F238E27FC236}">
                <a16:creationId xmlns:a16="http://schemas.microsoft.com/office/drawing/2014/main" id="{ADBECCDE-6E59-4C82-B772-60FB6BE6DA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000" y="4406900"/>
            <a:ext cx="1885647" cy="1885647"/>
          </a:xfrm>
          <a:prstGeom prst="rect">
            <a:avLst/>
          </a:prstGeom>
        </p:spPr>
      </p:pic>
      <p:sp>
        <p:nvSpPr>
          <p:cNvPr id="13" name="Freccia circolare a sinistra 12">
            <a:extLst>
              <a:ext uri="{FF2B5EF4-FFF2-40B4-BE49-F238E27FC236}">
                <a16:creationId xmlns:a16="http://schemas.microsoft.com/office/drawing/2014/main" id="{78206799-23E3-4B8F-BE57-1D3BC5F23795}"/>
              </a:ext>
            </a:extLst>
          </p:cNvPr>
          <p:cNvSpPr/>
          <p:nvPr/>
        </p:nvSpPr>
        <p:spPr>
          <a:xfrm rot="11027316">
            <a:off x="5940300" y="5292269"/>
            <a:ext cx="442829" cy="814142"/>
          </a:xfrm>
          <a:prstGeom prst="curved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770">
              <a:solidFill>
                <a:prstClr val="black"/>
              </a:solidFill>
            </a:endParaRPr>
          </a:p>
        </p:txBody>
      </p:sp>
      <p:sp>
        <p:nvSpPr>
          <p:cNvPr id="2" name="Segnaposto piè di pagina 1">
            <a:extLst>
              <a:ext uri="{FF2B5EF4-FFF2-40B4-BE49-F238E27FC236}">
                <a16:creationId xmlns:a16="http://schemas.microsoft.com/office/drawing/2014/main" id="{4C1A19FA-099E-DBDC-4A62-D1CF8E84B590}"/>
              </a:ext>
            </a:extLst>
          </p:cNvPr>
          <p:cNvSpPr>
            <a:spLocks noGrp="1"/>
          </p:cNvSpPr>
          <p:nvPr>
            <p:ph type="ftr" sz="quarter" idx="11"/>
          </p:nvPr>
        </p:nvSpPr>
        <p:spPr>
          <a:xfrm>
            <a:off x="2371003" y="6330784"/>
            <a:ext cx="4182197" cy="551946"/>
          </a:xfrm>
        </p:spPr>
        <p:txBody>
          <a:bodyPr/>
          <a:lstStyle/>
          <a:p>
            <a:pPr defTabSz="674437"/>
            <a:r>
              <a:rPr lang="en-US" dirty="0">
                <a:solidFill>
                  <a:srgbClr val="000000"/>
                </a:solidFill>
              </a:rPr>
              <a:t>«MERGE» ERASMUS+ </a:t>
            </a:r>
            <a:r>
              <a:rPr lang="en-US" dirty="0" err="1">
                <a:solidFill>
                  <a:srgbClr val="000000"/>
                </a:solidFill>
              </a:rPr>
              <a:t>CBHE</a:t>
            </a:r>
            <a:r>
              <a:rPr lang="en-US" dirty="0">
                <a:solidFill>
                  <a:srgbClr val="000000"/>
                </a:solidFill>
              </a:rPr>
              <a:t> PROJECT</a:t>
            </a:r>
            <a:endParaRPr lang="de-DE" dirty="0">
              <a:solidFill>
                <a:srgbClr val="000000"/>
              </a:solidFill>
            </a:endParaRPr>
          </a:p>
        </p:txBody>
      </p:sp>
    </p:spTree>
    <p:extLst>
      <p:ext uri="{BB962C8B-B14F-4D97-AF65-F5344CB8AC3E}">
        <p14:creationId xmlns:p14="http://schemas.microsoft.com/office/powerpoint/2010/main" val="624113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829253" y="5372951"/>
            <a:ext cx="1759734" cy="1173936"/>
          </a:xfrm>
          <a:custGeom>
            <a:avLst/>
            <a:gdLst/>
            <a:ahLst/>
            <a:cxnLst/>
            <a:rect l="l" t="t" r="r" b="b"/>
            <a:pathLst>
              <a:path w="1911350" h="1275079">
                <a:moveTo>
                  <a:pt x="1911306" y="0"/>
                </a:moveTo>
                <a:lnTo>
                  <a:pt x="0" y="1274569"/>
                </a:lnTo>
              </a:path>
            </a:pathLst>
          </a:custGeom>
          <a:ln w="9144">
            <a:solidFill>
              <a:srgbClr val="D9D9D9"/>
            </a:solidFill>
          </a:ln>
        </p:spPr>
        <p:txBody>
          <a:bodyPr wrap="square" lIns="0" tIns="0" rIns="0" bIns="0" rtlCol="0"/>
          <a:lstStyle/>
          <a:p>
            <a:endParaRPr sz="1657"/>
          </a:p>
        </p:txBody>
      </p:sp>
      <p:sp>
        <p:nvSpPr>
          <p:cNvPr id="5" name="object 5"/>
          <p:cNvSpPr/>
          <p:nvPr/>
        </p:nvSpPr>
        <p:spPr>
          <a:xfrm>
            <a:off x="1" y="3998012"/>
            <a:ext cx="401640" cy="2548400"/>
          </a:xfrm>
          <a:custGeom>
            <a:avLst/>
            <a:gdLst/>
            <a:ahLst/>
            <a:cxnLst/>
            <a:rect l="l" t="t" r="r" b="b"/>
            <a:pathLst>
              <a:path w="436245" h="2767965">
                <a:moveTo>
                  <a:pt x="0" y="-1"/>
                </a:moveTo>
                <a:lnTo>
                  <a:pt x="0" y="2767969"/>
                </a:lnTo>
                <a:lnTo>
                  <a:pt x="436111" y="2767969"/>
                </a:lnTo>
                <a:lnTo>
                  <a:pt x="0" y="-1"/>
                </a:lnTo>
                <a:close/>
              </a:path>
            </a:pathLst>
          </a:custGeom>
          <a:solidFill>
            <a:srgbClr val="90C225"/>
          </a:solidFill>
        </p:spPr>
        <p:txBody>
          <a:bodyPr wrap="square" lIns="0" tIns="0" rIns="0" bIns="0" rtlCol="0"/>
          <a:lstStyle/>
          <a:p>
            <a:endParaRPr sz="1657"/>
          </a:p>
        </p:txBody>
      </p:sp>
      <p:sp>
        <p:nvSpPr>
          <p:cNvPr id="7" name="object 7"/>
          <p:cNvSpPr txBox="1">
            <a:spLocks noGrp="1"/>
          </p:cNvSpPr>
          <p:nvPr>
            <p:ph type="title"/>
          </p:nvPr>
        </p:nvSpPr>
        <p:spPr>
          <a:xfrm>
            <a:off x="304800" y="359843"/>
            <a:ext cx="7722107" cy="553998"/>
          </a:xfrm>
          <a:prstGeom prst="rect">
            <a:avLst/>
          </a:prstGeom>
        </p:spPr>
        <p:txBody>
          <a:bodyPr vert="horz" wrap="square" lIns="0" tIns="0" rIns="0" bIns="0" rtlCol="0">
            <a:spAutoFit/>
          </a:bodyPr>
          <a:lstStyle/>
          <a:p>
            <a:pPr marL="19293"/>
            <a:r>
              <a:rPr spc="-37" dirty="0"/>
              <a:t>O</a:t>
            </a:r>
            <a:r>
              <a:rPr spc="-18" dirty="0"/>
              <a:t>bjec</a:t>
            </a:r>
            <a:r>
              <a:rPr spc="-23" dirty="0"/>
              <a:t>t</a:t>
            </a:r>
            <a:r>
              <a:rPr spc="-9" dirty="0"/>
              <a:t>i</a:t>
            </a:r>
            <a:r>
              <a:rPr spc="-87" dirty="0"/>
              <a:t>v</a:t>
            </a:r>
            <a:r>
              <a:rPr spc="-18" dirty="0"/>
              <a:t>es</a:t>
            </a:r>
          </a:p>
        </p:txBody>
      </p:sp>
      <p:sp>
        <p:nvSpPr>
          <p:cNvPr id="8" name="object 8"/>
          <p:cNvSpPr/>
          <p:nvPr/>
        </p:nvSpPr>
        <p:spPr>
          <a:xfrm>
            <a:off x="3335741" y="2780789"/>
            <a:ext cx="2351964" cy="1731672"/>
          </a:xfrm>
          <a:custGeom>
            <a:avLst/>
            <a:gdLst/>
            <a:ahLst/>
            <a:cxnLst/>
            <a:rect l="l" t="t" r="r" b="b"/>
            <a:pathLst>
              <a:path w="2554604" h="1880870">
                <a:moveTo>
                  <a:pt x="2016887" y="0"/>
                </a:moveTo>
                <a:lnTo>
                  <a:pt x="537337" y="0"/>
                </a:lnTo>
                <a:lnTo>
                  <a:pt x="0" y="940308"/>
                </a:lnTo>
                <a:lnTo>
                  <a:pt x="537337" y="1880616"/>
                </a:lnTo>
                <a:lnTo>
                  <a:pt x="2016887" y="1880616"/>
                </a:lnTo>
                <a:lnTo>
                  <a:pt x="2554224" y="940308"/>
                </a:lnTo>
                <a:lnTo>
                  <a:pt x="2016887" y="0"/>
                </a:lnTo>
                <a:close/>
              </a:path>
            </a:pathLst>
          </a:custGeom>
          <a:solidFill>
            <a:srgbClr val="90C225"/>
          </a:solidFill>
        </p:spPr>
        <p:txBody>
          <a:bodyPr wrap="square" lIns="0" tIns="0" rIns="0" bIns="0" rtlCol="0"/>
          <a:lstStyle/>
          <a:p>
            <a:endParaRPr sz="1657"/>
          </a:p>
        </p:txBody>
      </p:sp>
      <p:sp>
        <p:nvSpPr>
          <p:cNvPr id="9" name="object 9"/>
          <p:cNvSpPr txBox="1"/>
          <p:nvPr/>
        </p:nvSpPr>
        <p:spPr>
          <a:xfrm>
            <a:off x="3903769" y="3422001"/>
            <a:ext cx="1212521" cy="510140"/>
          </a:xfrm>
          <a:prstGeom prst="rect">
            <a:avLst/>
          </a:prstGeom>
        </p:spPr>
        <p:txBody>
          <a:bodyPr vert="horz" wrap="square" lIns="0" tIns="0" rIns="0" bIns="0" rtlCol="0">
            <a:spAutoFit/>
          </a:bodyPr>
          <a:lstStyle/>
          <a:p>
            <a:pPr marL="11693"/>
            <a:r>
              <a:rPr sz="3315" b="1" spc="-9" dirty="0">
                <a:solidFill>
                  <a:srgbClr val="FFFFFF"/>
                </a:solidFill>
                <a:latin typeface="Arial"/>
                <a:cs typeface="Arial"/>
              </a:rPr>
              <a:t>CBHE</a:t>
            </a:r>
            <a:endParaRPr sz="3315">
              <a:latin typeface="Arial"/>
              <a:cs typeface="Arial"/>
            </a:endParaRPr>
          </a:p>
        </p:txBody>
      </p:sp>
      <p:sp>
        <p:nvSpPr>
          <p:cNvPr id="10" name="object 10"/>
          <p:cNvSpPr/>
          <p:nvPr/>
        </p:nvSpPr>
        <p:spPr>
          <a:xfrm>
            <a:off x="4764107" y="1952954"/>
            <a:ext cx="755340" cy="651277"/>
          </a:xfrm>
          <a:custGeom>
            <a:avLst/>
            <a:gdLst/>
            <a:ahLst/>
            <a:cxnLst/>
            <a:rect l="l" t="t" r="r" b="b"/>
            <a:pathLst>
              <a:path w="820420" h="707389">
                <a:moveTo>
                  <a:pt x="615569" y="0"/>
                </a:moveTo>
                <a:lnTo>
                  <a:pt x="204343" y="0"/>
                </a:lnTo>
                <a:lnTo>
                  <a:pt x="0" y="353567"/>
                </a:lnTo>
                <a:lnTo>
                  <a:pt x="204343" y="707135"/>
                </a:lnTo>
                <a:lnTo>
                  <a:pt x="615569" y="707135"/>
                </a:lnTo>
                <a:lnTo>
                  <a:pt x="819912" y="353567"/>
                </a:lnTo>
                <a:lnTo>
                  <a:pt x="615569" y="0"/>
                </a:lnTo>
                <a:close/>
              </a:path>
            </a:pathLst>
          </a:custGeom>
          <a:solidFill>
            <a:srgbClr val="DBE9CD"/>
          </a:solidFill>
        </p:spPr>
        <p:txBody>
          <a:bodyPr wrap="square" lIns="0" tIns="0" rIns="0" bIns="0" rtlCol="0"/>
          <a:lstStyle/>
          <a:p>
            <a:endParaRPr sz="1657"/>
          </a:p>
        </p:txBody>
      </p:sp>
      <p:sp>
        <p:nvSpPr>
          <p:cNvPr id="11" name="object 11"/>
          <p:cNvSpPr/>
          <p:nvPr/>
        </p:nvSpPr>
        <p:spPr>
          <a:xfrm>
            <a:off x="3338547" y="1206500"/>
            <a:ext cx="2351964" cy="1420065"/>
          </a:xfrm>
          <a:custGeom>
            <a:avLst/>
            <a:gdLst/>
            <a:ahLst/>
            <a:cxnLst/>
            <a:rect l="l" t="t" r="r" b="b"/>
            <a:pathLst>
              <a:path w="2554604" h="1542414">
                <a:moveTo>
                  <a:pt x="2113534" y="0"/>
                </a:moveTo>
                <a:lnTo>
                  <a:pt x="440690" y="0"/>
                </a:lnTo>
                <a:lnTo>
                  <a:pt x="0" y="771143"/>
                </a:lnTo>
                <a:lnTo>
                  <a:pt x="440690" y="1542287"/>
                </a:lnTo>
                <a:lnTo>
                  <a:pt x="2113534" y="1542287"/>
                </a:lnTo>
                <a:lnTo>
                  <a:pt x="2554224" y="771143"/>
                </a:lnTo>
                <a:lnTo>
                  <a:pt x="2113534" y="0"/>
                </a:lnTo>
                <a:close/>
              </a:path>
            </a:pathLst>
          </a:custGeom>
          <a:solidFill>
            <a:srgbClr val="001F5F"/>
          </a:solidFill>
        </p:spPr>
        <p:txBody>
          <a:bodyPr wrap="square" lIns="0" tIns="0" rIns="0" bIns="0" rtlCol="0"/>
          <a:lstStyle/>
          <a:p>
            <a:endParaRPr sz="1657"/>
          </a:p>
        </p:txBody>
      </p:sp>
      <p:sp>
        <p:nvSpPr>
          <p:cNvPr id="12" name="object 12"/>
          <p:cNvSpPr txBox="1"/>
          <p:nvPr/>
        </p:nvSpPr>
        <p:spPr>
          <a:xfrm>
            <a:off x="3774683" y="1547437"/>
            <a:ext cx="1483205" cy="730969"/>
          </a:xfrm>
          <a:prstGeom prst="rect">
            <a:avLst/>
          </a:prstGeom>
        </p:spPr>
        <p:txBody>
          <a:bodyPr vert="horz" wrap="square" lIns="0" tIns="0" rIns="0" bIns="0" rtlCol="0">
            <a:spAutoFit/>
          </a:bodyPr>
          <a:lstStyle/>
          <a:p>
            <a:pPr marL="11693" marR="4677" algn="ctr">
              <a:lnSpc>
                <a:spcPts val="1897"/>
              </a:lnSpc>
            </a:pPr>
            <a:r>
              <a:rPr sz="1841" spc="-18" dirty="0">
                <a:solidFill>
                  <a:srgbClr val="FFFFFF"/>
                </a:solidFill>
                <a:latin typeface="Arial"/>
                <a:cs typeface="Arial"/>
              </a:rPr>
              <a:t>M</a:t>
            </a:r>
            <a:r>
              <a:rPr sz="1841" spc="-23" dirty="0">
                <a:solidFill>
                  <a:srgbClr val="FFFFFF"/>
                </a:solidFill>
                <a:latin typeface="Arial"/>
                <a:cs typeface="Arial"/>
              </a:rPr>
              <a:t>o</a:t>
            </a:r>
            <a:r>
              <a:rPr sz="1841" spc="-14" dirty="0">
                <a:solidFill>
                  <a:srgbClr val="FFFFFF"/>
                </a:solidFill>
                <a:latin typeface="Arial"/>
                <a:cs typeface="Arial"/>
              </a:rPr>
              <a:t>d</a:t>
            </a:r>
            <a:r>
              <a:rPr sz="1841" spc="-23" dirty="0">
                <a:solidFill>
                  <a:srgbClr val="FFFFFF"/>
                </a:solidFill>
                <a:latin typeface="Arial"/>
                <a:cs typeface="Arial"/>
              </a:rPr>
              <a:t>e</a:t>
            </a:r>
            <a:r>
              <a:rPr sz="1841" spc="-5" dirty="0">
                <a:solidFill>
                  <a:srgbClr val="FFFFFF"/>
                </a:solidFill>
                <a:latin typeface="Arial"/>
                <a:cs typeface="Arial"/>
              </a:rPr>
              <a:t>r</a:t>
            </a:r>
            <a:r>
              <a:rPr sz="1841" spc="-14" dirty="0">
                <a:solidFill>
                  <a:srgbClr val="FFFFFF"/>
                </a:solidFill>
                <a:latin typeface="Arial"/>
                <a:cs typeface="Arial"/>
              </a:rPr>
              <a:t>n</a:t>
            </a:r>
            <a:r>
              <a:rPr sz="1841" spc="-18" dirty="0">
                <a:solidFill>
                  <a:srgbClr val="FFFFFF"/>
                </a:solidFill>
                <a:latin typeface="Arial"/>
                <a:cs typeface="Arial"/>
              </a:rPr>
              <a:t>i</a:t>
            </a:r>
            <a:r>
              <a:rPr sz="1841" dirty="0">
                <a:solidFill>
                  <a:srgbClr val="FFFFFF"/>
                </a:solidFill>
                <a:latin typeface="Arial"/>
                <a:cs typeface="Arial"/>
              </a:rPr>
              <a:t>s</a:t>
            </a:r>
            <a:r>
              <a:rPr sz="1841" spc="-9" dirty="0">
                <a:solidFill>
                  <a:srgbClr val="FFFFFF"/>
                </a:solidFill>
                <a:latin typeface="Arial"/>
                <a:cs typeface="Arial"/>
              </a:rPr>
              <a:t>at</a:t>
            </a:r>
            <a:r>
              <a:rPr sz="1841" spc="-23" dirty="0">
                <a:solidFill>
                  <a:srgbClr val="FFFFFF"/>
                </a:solidFill>
                <a:latin typeface="Arial"/>
                <a:cs typeface="Arial"/>
              </a:rPr>
              <a:t>i</a:t>
            </a:r>
            <a:r>
              <a:rPr sz="1841" spc="-14" dirty="0">
                <a:solidFill>
                  <a:srgbClr val="FFFFFF"/>
                </a:solidFill>
                <a:latin typeface="Arial"/>
                <a:cs typeface="Arial"/>
              </a:rPr>
              <a:t>on</a:t>
            </a:r>
            <a:r>
              <a:rPr sz="1841" spc="-9" dirty="0">
                <a:solidFill>
                  <a:srgbClr val="FFFFFF"/>
                </a:solidFill>
                <a:latin typeface="Arial"/>
                <a:cs typeface="Arial"/>
              </a:rPr>
              <a:t> H</a:t>
            </a:r>
            <a:r>
              <a:rPr sz="1841" spc="-23" dirty="0">
                <a:solidFill>
                  <a:srgbClr val="FFFFFF"/>
                </a:solidFill>
                <a:latin typeface="Arial"/>
                <a:cs typeface="Arial"/>
              </a:rPr>
              <a:t>E</a:t>
            </a:r>
            <a:r>
              <a:rPr sz="1841" spc="-9" dirty="0">
                <a:solidFill>
                  <a:srgbClr val="FFFFFF"/>
                </a:solidFill>
                <a:latin typeface="Arial"/>
                <a:cs typeface="Arial"/>
              </a:rPr>
              <a:t>Is</a:t>
            </a:r>
            <a:r>
              <a:rPr sz="1841" spc="23" dirty="0">
                <a:solidFill>
                  <a:srgbClr val="FFFFFF"/>
                </a:solidFill>
                <a:latin typeface="Arial"/>
                <a:cs typeface="Arial"/>
              </a:rPr>
              <a:t> </a:t>
            </a:r>
            <a:r>
              <a:rPr sz="1841" spc="-14" dirty="0">
                <a:solidFill>
                  <a:srgbClr val="FFFFFF"/>
                </a:solidFill>
                <a:latin typeface="Arial"/>
                <a:cs typeface="Arial"/>
              </a:rPr>
              <a:t>&amp; HE</a:t>
            </a:r>
            <a:endParaRPr sz="1841">
              <a:latin typeface="Arial"/>
              <a:cs typeface="Arial"/>
            </a:endParaRPr>
          </a:p>
          <a:p>
            <a:pPr algn="ctr">
              <a:lnSpc>
                <a:spcPts val="1887"/>
              </a:lnSpc>
            </a:pPr>
            <a:r>
              <a:rPr sz="1841" spc="-5" dirty="0">
                <a:solidFill>
                  <a:srgbClr val="FFFFFF"/>
                </a:solidFill>
                <a:latin typeface="Arial"/>
                <a:cs typeface="Arial"/>
              </a:rPr>
              <a:t>s</a:t>
            </a:r>
            <a:r>
              <a:rPr sz="1841" spc="-69" dirty="0">
                <a:solidFill>
                  <a:srgbClr val="FFFFFF"/>
                </a:solidFill>
                <a:latin typeface="Arial"/>
                <a:cs typeface="Arial"/>
              </a:rPr>
              <a:t>y</a:t>
            </a:r>
            <a:r>
              <a:rPr sz="1841" spc="-5" dirty="0">
                <a:solidFill>
                  <a:srgbClr val="FFFFFF"/>
                </a:solidFill>
                <a:latin typeface="Arial"/>
                <a:cs typeface="Arial"/>
              </a:rPr>
              <a:t>s</a:t>
            </a:r>
            <a:r>
              <a:rPr sz="1841" spc="-9" dirty="0">
                <a:solidFill>
                  <a:srgbClr val="FFFFFF"/>
                </a:solidFill>
                <a:latin typeface="Arial"/>
                <a:cs typeface="Arial"/>
              </a:rPr>
              <a:t>t</a:t>
            </a:r>
            <a:r>
              <a:rPr sz="1841" spc="-23" dirty="0">
                <a:solidFill>
                  <a:srgbClr val="FFFFFF"/>
                </a:solidFill>
                <a:latin typeface="Arial"/>
                <a:cs typeface="Arial"/>
              </a:rPr>
              <a:t>e</a:t>
            </a:r>
            <a:r>
              <a:rPr sz="1841" spc="14" dirty="0">
                <a:solidFill>
                  <a:srgbClr val="FFFFFF"/>
                </a:solidFill>
                <a:latin typeface="Arial"/>
                <a:cs typeface="Arial"/>
              </a:rPr>
              <a:t>m</a:t>
            </a:r>
            <a:r>
              <a:rPr sz="1841" spc="-9" dirty="0">
                <a:solidFill>
                  <a:srgbClr val="FFFFFF"/>
                </a:solidFill>
                <a:latin typeface="Arial"/>
                <a:cs typeface="Arial"/>
              </a:rPr>
              <a:t>s</a:t>
            </a:r>
            <a:endParaRPr sz="1841">
              <a:latin typeface="Arial"/>
              <a:cs typeface="Arial"/>
            </a:endParaRPr>
          </a:p>
        </p:txBody>
      </p:sp>
      <p:sp>
        <p:nvSpPr>
          <p:cNvPr id="13" name="object 13"/>
          <p:cNvSpPr/>
          <p:nvPr/>
        </p:nvSpPr>
        <p:spPr>
          <a:xfrm>
            <a:off x="5645260" y="3168048"/>
            <a:ext cx="752417" cy="651277"/>
          </a:xfrm>
          <a:custGeom>
            <a:avLst/>
            <a:gdLst/>
            <a:ahLst/>
            <a:cxnLst/>
            <a:rect l="l" t="t" r="r" b="b"/>
            <a:pathLst>
              <a:path w="817245" h="707389">
                <a:moveTo>
                  <a:pt x="612521" y="0"/>
                </a:moveTo>
                <a:lnTo>
                  <a:pt x="204343" y="0"/>
                </a:lnTo>
                <a:lnTo>
                  <a:pt x="0" y="353567"/>
                </a:lnTo>
                <a:lnTo>
                  <a:pt x="204343" y="707135"/>
                </a:lnTo>
                <a:lnTo>
                  <a:pt x="612521" y="707135"/>
                </a:lnTo>
                <a:lnTo>
                  <a:pt x="816863" y="353567"/>
                </a:lnTo>
                <a:lnTo>
                  <a:pt x="612521" y="0"/>
                </a:lnTo>
                <a:close/>
              </a:path>
            </a:pathLst>
          </a:custGeom>
          <a:solidFill>
            <a:srgbClr val="DBE9CD"/>
          </a:solidFill>
        </p:spPr>
        <p:txBody>
          <a:bodyPr wrap="square" lIns="0" tIns="0" rIns="0" bIns="0" rtlCol="0"/>
          <a:lstStyle/>
          <a:p>
            <a:endParaRPr sz="1657"/>
          </a:p>
        </p:txBody>
      </p:sp>
      <p:sp>
        <p:nvSpPr>
          <p:cNvPr id="14" name="object 14"/>
          <p:cNvSpPr/>
          <p:nvPr/>
        </p:nvSpPr>
        <p:spPr>
          <a:xfrm>
            <a:off x="4842681" y="2079234"/>
            <a:ext cx="2351964" cy="1417142"/>
          </a:xfrm>
          <a:custGeom>
            <a:avLst/>
            <a:gdLst/>
            <a:ahLst/>
            <a:cxnLst/>
            <a:rect l="l" t="t" r="r" b="b"/>
            <a:pathLst>
              <a:path w="2554604" h="1539239">
                <a:moveTo>
                  <a:pt x="2114423" y="0"/>
                </a:moveTo>
                <a:lnTo>
                  <a:pt x="439801" y="0"/>
                </a:lnTo>
                <a:lnTo>
                  <a:pt x="0" y="769620"/>
                </a:lnTo>
                <a:lnTo>
                  <a:pt x="439801" y="1539240"/>
                </a:lnTo>
                <a:lnTo>
                  <a:pt x="2114423" y="1539240"/>
                </a:lnTo>
                <a:lnTo>
                  <a:pt x="2554224" y="769620"/>
                </a:lnTo>
                <a:lnTo>
                  <a:pt x="2114423" y="0"/>
                </a:lnTo>
                <a:close/>
              </a:path>
            </a:pathLst>
          </a:custGeom>
          <a:solidFill>
            <a:srgbClr val="539F20"/>
          </a:solidFill>
        </p:spPr>
        <p:txBody>
          <a:bodyPr wrap="square" lIns="0" tIns="0" rIns="0" bIns="0" rtlCol="0"/>
          <a:lstStyle/>
          <a:p>
            <a:endParaRPr sz="1657"/>
          </a:p>
        </p:txBody>
      </p:sp>
      <p:sp>
        <p:nvSpPr>
          <p:cNvPr id="15" name="object 15"/>
          <p:cNvSpPr/>
          <p:nvPr/>
        </p:nvSpPr>
        <p:spPr>
          <a:xfrm>
            <a:off x="4842681" y="2079234"/>
            <a:ext cx="2351964" cy="1417142"/>
          </a:xfrm>
          <a:custGeom>
            <a:avLst/>
            <a:gdLst/>
            <a:ahLst/>
            <a:cxnLst/>
            <a:rect l="l" t="t" r="r" b="b"/>
            <a:pathLst>
              <a:path w="2554604" h="1539239">
                <a:moveTo>
                  <a:pt x="0" y="769620"/>
                </a:moveTo>
                <a:lnTo>
                  <a:pt x="439801" y="0"/>
                </a:lnTo>
                <a:lnTo>
                  <a:pt x="2114423" y="0"/>
                </a:lnTo>
                <a:lnTo>
                  <a:pt x="2554224" y="769620"/>
                </a:lnTo>
                <a:lnTo>
                  <a:pt x="2114423" y="1539240"/>
                </a:lnTo>
                <a:lnTo>
                  <a:pt x="439801" y="1539240"/>
                </a:lnTo>
                <a:lnTo>
                  <a:pt x="0" y="769620"/>
                </a:lnTo>
                <a:close/>
              </a:path>
            </a:pathLst>
          </a:custGeom>
          <a:ln w="18288">
            <a:solidFill>
              <a:srgbClr val="FFFFFF"/>
            </a:solidFill>
          </a:ln>
        </p:spPr>
        <p:txBody>
          <a:bodyPr wrap="square" lIns="0" tIns="0" rIns="0" bIns="0" rtlCol="0"/>
          <a:lstStyle/>
          <a:p>
            <a:endParaRPr sz="1657"/>
          </a:p>
        </p:txBody>
      </p:sp>
      <p:sp>
        <p:nvSpPr>
          <p:cNvPr id="16" name="object 16"/>
          <p:cNvSpPr txBox="1"/>
          <p:nvPr/>
        </p:nvSpPr>
        <p:spPr>
          <a:xfrm>
            <a:off x="5213806" y="2661975"/>
            <a:ext cx="1611239" cy="283283"/>
          </a:xfrm>
          <a:prstGeom prst="rect">
            <a:avLst/>
          </a:prstGeom>
        </p:spPr>
        <p:txBody>
          <a:bodyPr vert="horz" wrap="square" lIns="0" tIns="0" rIns="0" bIns="0" rtlCol="0">
            <a:spAutoFit/>
          </a:bodyPr>
          <a:lstStyle/>
          <a:p>
            <a:pPr marL="11693"/>
            <a:r>
              <a:rPr sz="1841" spc="-23" dirty="0">
                <a:solidFill>
                  <a:srgbClr val="FFFFFF"/>
                </a:solidFill>
                <a:latin typeface="Arial"/>
                <a:cs typeface="Arial"/>
              </a:rPr>
              <a:t>S</a:t>
            </a:r>
            <a:r>
              <a:rPr sz="1841" spc="-14" dirty="0">
                <a:solidFill>
                  <a:srgbClr val="FFFFFF"/>
                </a:solidFill>
                <a:latin typeface="Arial"/>
                <a:cs typeface="Arial"/>
              </a:rPr>
              <a:t>o</a:t>
            </a:r>
            <a:r>
              <a:rPr sz="1841" spc="-5" dirty="0">
                <a:solidFill>
                  <a:srgbClr val="FFFFFF"/>
                </a:solidFill>
                <a:latin typeface="Arial"/>
                <a:cs typeface="Arial"/>
              </a:rPr>
              <a:t>c</a:t>
            </a:r>
            <a:r>
              <a:rPr sz="1841" spc="-14" dirty="0">
                <a:solidFill>
                  <a:srgbClr val="FFFFFF"/>
                </a:solidFill>
                <a:latin typeface="Arial"/>
                <a:cs typeface="Arial"/>
              </a:rPr>
              <a:t>i</a:t>
            </a:r>
            <a:r>
              <a:rPr sz="1841" spc="-9" dirty="0">
                <a:solidFill>
                  <a:srgbClr val="FFFFFF"/>
                </a:solidFill>
                <a:latin typeface="Arial"/>
                <a:cs typeface="Arial"/>
              </a:rPr>
              <a:t>et</a:t>
            </a:r>
            <a:r>
              <a:rPr sz="1841" spc="-23" dirty="0">
                <a:solidFill>
                  <a:srgbClr val="FFFFFF"/>
                </a:solidFill>
                <a:latin typeface="Arial"/>
                <a:cs typeface="Arial"/>
              </a:rPr>
              <a:t>a</a:t>
            </a:r>
            <a:r>
              <a:rPr sz="1841" spc="-5" dirty="0">
                <a:solidFill>
                  <a:srgbClr val="FFFFFF"/>
                </a:solidFill>
                <a:latin typeface="Arial"/>
                <a:cs typeface="Arial"/>
              </a:rPr>
              <a:t>l</a:t>
            </a:r>
            <a:r>
              <a:rPr sz="1841" spc="51" dirty="0">
                <a:solidFill>
                  <a:srgbClr val="FFFFFF"/>
                </a:solidFill>
                <a:latin typeface="Arial"/>
                <a:cs typeface="Arial"/>
              </a:rPr>
              <a:t> </a:t>
            </a:r>
            <a:r>
              <a:rPr sz="1841" spc="-14" dirty="0">
                <a:solidFill>
                  <a:srgbClr val="FFFFFF"/>
                </a:solidFill>
                <a:latin typeface="Arial"/>
                <a:cs typeface="Arial"/>
              </a:rPr>
              <a:t>i</a:t>
            </a:r>
            <a:r>
              <a:rPr sz="1841" spc="18" dirty="0">
                <a:solidFill>
                  <a:srgbClr val="FFFFFF"/>
                </a:solidFill>
                <a:latin typeface="Arial"/>
                <a:cs typeface="Arial"/>
              </a:rPr>
              <a:t>m</a:t>
            </a:r>
            <a:r>
              <a:rPr sz="1841" spc="-14" dirty="0">
                <a:solidFill>
                  <a:srgbClr val="FFFFFF"/>
                </a:solidFill>
                <a:latin typeface="Arial"/>
                <a:cs typeface="Arial"/>
              </a:rPr>
              <a:t>p</a:t>
            </a:r>
            <a:r>
              <a:rPr sz="1841" spc="-23" dirty="0">
                <a:solidFill>
                  <a:srgbClr val="FFFFFF"/>
                </a:solidFill>
                <a:latin typeface="Arial"/>
                <a:cs typeface="Arial"/>
              </a:rPr>
              <a:t>a</a:t>
            </a:r>
            <a:r>
              <a:rPr sz="1841" dirty="0">
                <a:solidFill>
                  <a:srgbClr val="FFFFFF"/>
                </a:solidFill>
                <a:latin typeface="Arial"/>
                <a:cs typeface="Arial"/>
              </a:rPr>
              <a:t>c</a:t>
            </a:r>
            <a:r>
              <a:rPr sz="1841" spc="-9" dirty="0">
                <a:solidFill>
                  <a:srgbClr val="FFFFFF"/>
                </a:solidFill>
                <a:latin typeface="Arial"/>
                <a:cs typeface="Arial"/>
              </a:rPr>
              <a:t>t</a:t>
            </a:r>
            <a:endParaRPr sz="1841">
              <a:latin typeface="Arial"/>
              <a:cs typeface="Arial"/>
            </a:endParaRPr>
          </a:p>
        </p:txBody>
      </p:sp>
      <p:sp>
        <p:nvSpPr>
          <p:cNvPr id="17" name="object 17"/>
          <p:cNvSpPr/>
          <p:nvPr/>
        </p:nvSpPr>
        <p:spPr>
          <a:xfrm>
            <a:off x="5033504" y="4540290"/>
            <a:ext cx="752417" cy="651277"/>
          </a:xfrm>
          <a:custGeom>
            <a:avLst/>
            <a:gdLst/>
            <a:ahLst/>
            <a:cxnLst/>
            <a:rect l="l" t="t" r="r" b="b"/>
            <a:pathLst>
              <a:path w="817245" h="707389">
                <a:moveTo>
                  <a:pt x="612521" y="0"/>
                </a:moveTo>
                <a:lnTo>
                  <a:pt x="204343" y="0"/>
                </a:lnTo>
                <a:lnTo>
                  <a:pt x="0" y="353568"/>
                </a:lnTo>
                <a:lnTo>
                  <a:pt x="204343" y="707136"/>
                </a:lnTo>
                <a:lnTo>
                  <a:pt x="612521" y="707136"/>
                </a:lnTo>
                <a:lnTo>
                  <a:pt x="816863" y="353568"/>
                </a:lnTo>
                <a:lnTo>
                  <a:pt x="612521" y="0"/>
                </a:lnTo>
                <a:close/>
              </a:path>
            </a:pathLst>
          </a:custGeom>
          <a:solidFill>
            <a:srgbClr val="DBE9CD"/>
          </a:solidFill>
        </p:spPr>
        <p:txBody>
          <a:bodyPr wrap="square" lIns="0" tIns="0" rIns="0" bIns="0" rtlCol="0"/>
          <a:lstStyle/>
          <a:p>
            <a:endParaRPr sz="1657"/>
          </a:p>
        </p:txBody>
      </p:sp>
      <p:sp>
        <p:nvSpPr>
          <p:cNvPr id="18" name="object 18"/>
          <p:cNvSpPr/>
          <p:nvPr/>
        </p:nvSpPr>
        <p:spPr>
          <a:xfrm>
            <a:off x="4842681" y="3793835"/>
            <a:ext cx="2351964" cy="1417142"/>
          </a:xfrm>
          <a:custGeom>
            <a:avLst/>
            <a:gdLst/>
            <a:ahLst/>
            <a:cxnLst/>
            <a:rect l="l" t="t" r="r" b="b"/>
            <a:pathLst>
              <a:path w="2554604" h="1539239">
                <a:moveTo>
                  <a:pt x="2114423" y="0"/>
                </a:moveTo>
                <a:lnTo>
                  <a:pt x="439801" y="0"/>
                </a:lnTo>
                <a:lnTo>
                  <a:pt x="0" y="769619"/>
                </a:lnTo>
                <a:lnTo>
                  <a:pt x="439801" y="1539239"/>
                </a:lnTo>
                <a:lnTo>
                  <a:pt x="2114423" y="1539239"/>
                </a:lnTo>
                <a:lnTo>
                  <a:pt x="2554224" y="769619"/>
                </a:lnTo>
                <a:lnTo>
                  <a:pt x="2114423" y="0"/>
                </a:lnTo>
                <a:close/>
              </a:path>
            </a:pathLst>
          </a:custGeom>
          <a:solidFill>
            <a:srgbClr val="E6B81E"/>
          </a:solidFill>
        </p:spPr>
        <p:txBody>
          <a:bodyPr wrap="square" lIns="0" tIns="0" rIns="0" bIns="0" rtlCol="0"/>
          <a:lstStyle/>
          <a:p>
            <a:endParaRPr sz="1657"/>
          </a:p>
        </p:txBody>
      </p:sp>
      <p:sp>
        <p:nvSpPr>
          <p:cNvPr id="19" name="object 19"/>
          <p:cNvSpPr/>
          <p:nvPr/>
        </p:nvSpPr>
        <p:spPr>
          <a:xfrm>
            <a:off x="4842681" y="3793835"/>
            <a:ext cx="2351964" cy="1417142"/>
          </a:xfrm>
          <a:custGeom>
            <a:avLst/>
            <a:gdLst/>
            <a:ahLst/>
            <a:cxnLst/>
            <a:rect l="l" t="t" r="r" b="b"/>
            <a:pathLst>
              <a:path w="2554604" h="1539239">
                <a:moveTo>
                  <a:pt x="0" y="769619"/>
                </a:moveTo>
                <a:lnTo>
                  <a:pt x="439801" y="0"/>
                </a:lnTo>
                <a:lnTo>
                  <a:pt x="2114423" y="0"/>
                </a:lnTo>
                <a:lnTo>
                  <a:pt x="2554224" y="769619"/>
                </a:lnTo>
                <a:lnTo>
                  <a:pt x="2114423" y="1539239"/>
                </a:lnTo>
                <a:lnTo>
                  <a:pt x="439801" y="1539239"/>
                </a:lnTo>
                <a:lnTo>
                  <a:pt x="0" y="769619"/>
                </a:lnTo>
                <a:close/>
              </a:path>
            </a:pathLst>
          </a:custGeom>
          <a:ln w="18288">
            <a:solidFill>
              <a:srgbClr val="FFFFFF"/>
            </a:solidFill>
          </a:ln>
        </p:spPr>
        <p:txBody>
          <a:bodyPr wrap="square" lIns="0" tIns="0" rIns="0" bIns="0" rtlCol="0"/>
          <a:lstStyle/>
          <a:p>
            <a:endParaRPr sz="1657"/>
          </a:p>
        </p:txBody>
      </p:sp>
      <p:sp>
        <p:nvSpPr>
          <p:cNvPr id="20" name="object 20"/>
          <p:cNvSpPr txBox="1"/>
          <p:nvPr/>
        </p:nvSpPr>
        <p:spPr>
          <a:xfrm>
            <a:off x="5376568" y="4377160"/>
            <a:ext cx="1290277" cy="283283"/>
          </a:xfrm>
          <a:prstGeom prst="rect">
            <a:avLst/>
          </a:prstGeom>
        </p:spPr>
        <p:txBody>
          <a:bodyPr vert="horz" wrap="square" lIns="0" tIns="0" rIns="0" bIns="0" rtlCol="0">
            <a:spAutoFit/>
          </a:bodyPr>
          <a:lstStyle/>
          <a:p>
            <a:pPr marL="11693"/>
            <a:r>
              <a:rPr sz="1841" spc="-23" dirty="0">
                <a:solidFill>
                  <a:srgbClr val="FFFFFF"/>
                </a:solidFill>
                <a:latin typeface="Arial"/>
                <a:cs typeface="Arial"/>
              </a:rPr>
              <a:t>A</a:t>
            </a:r>
            <a:r>
              <a:rPr sz="1841" dirty="0">
                <a:solidFill>
                  <a:srgbClr val="FFFFFF"/>
                </a:solidFill>
                <a:latin typeface="Arial"/>
                <a:cs typeface="Arial"/>
              </a:rPr>
              <a:t>cc</a:t>
            </a:r>
            <a:r>
              <a:rPr sz="1841" spc="-14" dirty="0">
                <a:solidFill>
                  <a:srgbClr val="FFFFFF"/>
                </a:solidFill>
                <a:latin typeface="Arial"/>
                <a:cs typeface="Arial"/>
              </a:rPr>
              <a:t>e</a:t>
            </a:r>
            <a:r>
              <a:rPr sz="1841" spc="-5" dirty="0">
                <a:solidFill>
                  <a:srgbClr val="FFFFFF"/>
                </a:solidFill>
                <a:latin typeface="Arial"/>
                <a:cs typeface="Arial"/>
              </a:rPr>
              <a:t>s</a:t>
            </a:r>
            <a:r>
              <a:rPr sz="1841" dirty="0">
                <a:solidFill>
                  <a:srgbClr val="FFFFFF"/>
                </a:solidFill>
                <a:latin typeface="Arial"/>
                <a:cs typeface="Arial"/>
              </a:rPr>
              <a:t>s</a:t>
            </a:r>
            <a:r>
              <a:rPr sz="1841" spc="-14" dirty="0">
                <a:solidFill>
                  <a:srgbClr val="FFFFFF"/>
                </a:solidFill>
                <a:latin typeface="Arial"/>
                <a:cs typeface="Arial"/>
              </a:rPr>
              <a:t>ib</a:t>
            </a:r>
            <a:r>
              <a:rPr sz="1841" spc="-18" dirty="0">
                <a:solidFill>
                  <a:srgbClr val="FFFFFF"/>
                </a:solidFill>
                <a:latin typeface="Arial"/>
                <a:cs typeface="Arial"/>
              </a:rPr>
              <a:t>i</a:t>
            </a:r>
            <a:r>
              <a:rPr sz="1841" spc="-14" dirty="0">
                <a:solidFill>
                  <a:srgbClr val="FFFFFF"/>
                </a:solidFill>
                <a:latin typeface="Arial"/>
                <a:cs typeface="Arial"/>
              </a:rPr>
              <a:t>li</a:t>
            </a:r>
            <a:r>
              <a:rPr sz="1841" spc="-9" dirty="0">
                <a:solidFill>
                  <a:srgbClr val="FFFFFF"/>
                </a:solidFill>
                <a:latin typeface="Arial"/>
                <a:cs typeface="Arial"/>
              </a:rPr>
              <a:t>ty</a:t>
            </a:r>
            <a:endParaRPr sz="1841">
              <a:latin typeface="Arial"/>
              <a:cs typeface="Arial"/>
            </a:endParaRPr>
          </a:p>
        </p:txBody>
      </p:sp>
      <p:sp>
        <p:nvSpPr>
          <p:cNvPr id="21" name="object 21"/>
          <p:cNvSpPr/>
          <p:nvPr/>
        </p:nvSpPr>
        <p:spPr>
          <a:xfrm>
            <a:off x="3515339" y="4683407"/>
            <a:ext cx="755340" cy="651277"/>
          </a:xfrm>
          <a:custGeom>
            <a:avLst/>
            <a:gdLst/>
            <a:ahLst/>
            <a:cxnLst/>
            <a:rect l="l" t="t" r="r" b="b"/>
            <a:pathLst>
              <a:path w="820420" h="707389">
                <a:moveTo>
                  <a:pt x="615569" y="0"/>
                </a:moveTo>
                <a:lnTo>
                  <a:pt x="204343" y="0"/>
                </a:lnTo>
                <a:lnTo>
                  <a:pt x="0" y="353567"/>
                </a:lnTo>
                <a:lnTo>
                  <a:pt x="204343" y="707135"/>
                </a:lnTo>
                <a:lnTo>
                  <a:pt x="615569" y="707135"/>
                </a:lnTo>
                <a:lnTo>
                  <a:pt x="819912" y="353567"/>
                </a:lnTo>
                <a:lnTo>
                  <a:pt x="615569" y="0"/>
                </a:lnTo>
                <a:close/>
              </a:path>
            </a:pathLst>
          </a:custGeom>
          <a:solidFill>
            <a:srgbClr val="DBE9CD"/>
          </a:solidFill>
        </p:spPr>
        <p:txBody>
          <a:bodyPr wrap="square" lIns="0" tIns="0" rIns="0" bIns="0" rtlCol="0"/>
          <a:lstStyle/>
          <a:p>
            <a:endParaRPr sz="1657"/>
          </a:p>
        </p:txBody>
      </p:sp>
      <p:sp>
        <p:nvSpPr>
          <p:cNvPr id="22" name="object 22"/>
          <p:cNvSpPr/>
          <p:nvPr/>
        </p:nvSpPr>
        <p:spPr>
          <a:xfrm>
            <a:off x="3338547" y="4666570"/>
            <a:ext cx="2351964" cy="1417142"/>
          </a:xfrm>
          <a:custGeom>
            <a:avLst/>
            <a:gdLst/>
            <a:ahLst/>
            <a:cxnLst/>
            <a:rect l="l" t="t" r="r" b="b"/>
            <a:pathLst>
              <a:path w="2554604" h="1539240">
                <a:moveTo>
                  <a:pt x="2114423" y="0"/>
                </a:moveTo>
                <a:lnTo>
                  <a:pt x="439801" y="0"/>
                </a:lnTo>
                <a:lnTo>
                  <a:pt x="0" y="769619"/>
                </a:lnTo>
                <a:lnTo>
                  <a:pt x="439801" y="1539239"/>
                </a:lnTo>
                <a:lnTo>
                  <a:pt x="2114423" y="1539239"/>
                </a:lnTo>
                <a:lnTo>
                  <a:pt x="2554224" y="769619"/>
                </a:lnTo>
                <a:lnTo>
                  <a:pt x="2114423" y="0"/>
                </a:lnTo>
                <a:close/>
              </a:path>
            </a:pathLst>
          </a:custGeom>
          <a:solidFill>
            <a:srgbClr val="E76617"/>
          </a:solidFill>
        </p:spPr>
        <p:txBody>
          <a:bodyPr wrap="square" lIns="0" tIns="0" rIns="0" bIns="0" rtlCol="0"/>
          <a:lstStyle/>
          <a:p>
            <a:endParaRPr sz="1657"/>
          </a:p>
        </p:txBody>
      </p:sp>
      <p:sp>
        <p:nvSpPr>
          <p:cNvPr id="23" name="object 23"/>
          <p:cNvSpPr/>
          <p:nvPr/>
        </p:nvSpPr>
        <p:spPr>
          <a:xfrm>
            <a:off x="3338547" y="4666570"/>
            <a:ext cx="2351964" cy="1417142"/>
          </a:xfrm>
          <a:custGeom>
            <a:avLst/>
            <a:gdLst/>
            <a:ahLst/>
            <a:cxnLst/>
            <a:rect l="l" t="t" r="r" b="b"/>
            <a:pathLst>
              <a:path w="2554604" h="1539240">
                <a:moveTo>
                  <a:pt x="0" y="769619"/>
                </a:moveTo>
                <a:lnTo>
                  <a:pt x="439801" y="0"/>
                </a:lnTo>
                <a:lnTo>
                  <a:pt x="2114423" y="0"/>
                </a:lnTo>
                <a:lnTo>
                  <a:pt x="2554224" y="769619"/>
                </a:lnTo>
                <a:lnTo>
                  <a:pt x="2114423" y="1539239"/>
                </a:lnTo>
                <a:lnTo>
                  <a:pt x="439801" y="1539239"/>
                </a:lnTo>
                <a:lnTo>
                  <a:pt x="0" y="769619"/>
                </a:lnTo>
                <a:close/>
              </a:path>
            </a:pathLst>
          </a:custGeom>
          <a:ln w="18288">
            <a:solidFill>
              <a:srgbClr val="FFFFFF"/>
            </a:solidFill>
          </a:ln>
        </p:spPr>
        <p:txBody>
          <a:bodyPr wrap="square" lIns="0" tIns="0" rIns="0" bIns="0" rtlCol="0"/>
          <a:lstStyle/>
          <a:p>
            <a:endParaRPr sz="1657"/>
          </a:p>
        </p:txBody>
      </p:sp>
      <p:sp>
        <p:nvSpPr>
          <p:cNvPr id="24" name="object 24"/>
          <p:cNvSpPr txBox="1"/>
          <p:nvPr/>
        </p:nvSpPr>
        <p:spPr>
          <a:xfrm>
            <a:off x="3968312" y="5250760"/>
            <a:ext cx="1093842" cy="283283"/>
          </a:xfrm>
          <a:prstGeom prst="rect">
            <a:avLst/>
          </a:prstGeom>
        </p:spPr>
        <p:txBody>
          <a:bodyPr vert="horz" wrap="square" lIns="0" tIns="0" rIns="0" bIns="0" rtlCol="0">
            <a:spAutoFit/>
          </a:bodyPr>
          <a:lstStyle/>
          <a:p>
            <a:pPr marL="11693"/>
            <a:r>
              <a:rPr sz="1841" spc="-9" dirty="0">
                <a:solidFill>
                  <a:srgbClr val="FFFFFF"/>
                </a:solidFill>
                <a:latin typeface="Arial"/>
                <a:cs typeface="Arial"/>
              </a:rPr>
              <a:t>In</a:t>
            </a:r>
            <a:r>
              <a:rPr sz="1841" spc="-23" dirty="0">
                <a:solidFill>
                  <a:srgbClr val="FFFFFF"/>
                </a:solidFill>
                <a:latin typeface="Arial"/>
                <a:cs typeface="Arial"/>
              </a:rPr>
              <a:t>n</a:t>
            </a:r>
            <a:r>
              <a:rPr sz="1841" spc="-14" dirty="0">
                <a:solidFill>
                  <a:srgbClr val="FFFFFF"/>
                </a:solidFill>
                <a:latin typeface="Arial"/>
                <a:cs typeface="Arial"/>
              </a:rPr>
              <a:t>o</a:t>
            </a:r>
            <a:r>
              <a:rPr sz="1841" spc="-28" dirty="0">
                <a:solidFill>
                  <a:srgbClr val="FFFFFF"/>
                </a:solidFill>
                <a:latin typeface="Arial"/>
                <a:cs typeface="Arial"/>
              </a:rPr>
              <a:t>v</a:t>
            </a:r>
            <a:r>
              <a:rPr sz="1841" spc="-9" dirty="0">
                <a:solidFill>
                  <a:srgbClr val="FFFFFF"/>
                </a:solidFill>
                <a:latin typeface="Arial"/>
                <a:cs typeface="Arial"/>
              </a:rPr>
              <a:t>at</a:t>
            </a:r>
            <a:r>
              <a:rPr sz="1841" spc="-23" dirty="0">
                <a:solidFill>
                  <a:srgbClr val="FFFFFF"/>
                </a:solidFill>
                <a:latin typeface="Arial"/>
                <a:cs typeface="Arial"/>
              </a:rPr>
              <a:t>i</a:t>
            </a:r>
            <a:r>
              <a:rPr sz="1841" spc="-14" dirty="0">
                <a:solidFill>
                  <a:srgbClr val="FFFFFF"/>
                </a:solidFill>
                <a:latin typeface="Arial"/>
                <a:cs typeface="Arial"/>
              </a:rPr>
              <a:t>on</a:t>
            </a:r>
            <a:endParaRPr sz="1841">
              <a:latin typeface="Arial"/>
              <a:cs typeface="Arial"/>
            </a:endParaRPr>
          </a:p>
        </p:txBody>
      </p:sp>
      <p:sp>
        <p:nvSpPr>
          <p:cNvPr id="25" name="object 25"/>
          <p:cNvSpPr/>
          <p:nvPr/>
        </p:nvSpPr>
        <p:spPr>
          <a:xfrm>
            <a:off x="2620154" y="3468313"/>
            <a:ext cx="755340" cy="651277"/>
          </a:xfrm>
          <a:custGeom>
            <a:avLst/>
            <a:gdLst/>
            <a:ahLst/>
            <a:cxnLst/>
            <a:rect l="l" t="t" r="r" b="b"/>
            <a:pathLst>
              <a:path w="820419" h="707389">
                <a:moveTo>
                  <a:pt x="615569" y="0"/>
                </a:moveTo>
                <a:lnTo>
                  <a:pt x="204343" y="0"/>
                </a:lnTo>
                <a:lnTo>
                  <a:pt x="0" y="353567"/>
                </a:lnTo>
                <a:lnTo>
                  <a:pt x="204343" y="707135"/>
                </a:lnTo>
                <a:lnTo>
                  <a:pt x="615569" y="707135"/>
                </a:lnTo>
                <a:lnTo>
                  <a:pt x="819912" y="353567"/>
                </a:lnTo>
                <a:lnTo>
                  <a:pt x="615569" y="0"/>
                </a:lnTo>
                <a:close/>
              </a:path>
            </a:pathLst>
          </a:custGeom>
          <a:solidFill>
            <a:srgbClr val="DBE9CD"/>
          </a:solidFill>
        </p:spPr>
        <p:txBody>
          <a:bodyPr wrap="square" lIns="0" tIns="0" rIns="0" bIns="0" rtlCol="0"/>
          <a:lstStyle/>
          <a:p>
            <a:endParaRPr sz="1657"/>
          </a:p>
        </p:txBody>
      </p:sp>
      <p:sp>
        <p:nvSpPr>
          <p:cNvPr id="26" name="object 26"/>
          <p:cNvSpPr/>
          <p:nvPr/>
        </p:nvSpPr>
        <p:spPr>
          <a:xfrm>
            <a:off x="1828800" y="3793835"/>
            <a:ext cx="2351964" cy="1420065"/>
          </a:xfrm>
          <a:custGeom>
            <a:avLst/>
            <a:gdLst/>
            <a:ahLst/>
            <a:cxnLst/>
            <a:rect l="l" t="t" r="r" b="b"/>
            <a:pathLst>
              <a:path w="2554604" h="1542414">
                <a:moveTo>
                  <a:pt x="2113534" y="0"/>
                </a:moveTo>
                <a:lnTo>
                  <a:pt x="440690" y="0"/>
                </a:lnTo>
                <a:lnTo>
                  <a:pt x="0" y="771144"/>
                </a:lnTo>
                <a:lnTo>
                  <a:pt x="440690" y="1542288"/>
                </a:lnTo>
                <a:lnTo>
                  <a:pt x="2113534" y="1542288"/>
                </a:lnTo>
                <a:lnTo>
                  <a:pt x="2554224" y="771144"/>
                </a:lnTo>
                <a:lnTo>
                  <a:pt x="2113534" y="0"/>
                </a:lnTo>
                <a:close/>
              </a:path>
            </a:pathLst>
          </a:custGeom>
          <a:solidFill>
            <a:srgbClr val="C42E1A"/>
          </a:solidFill>
        </p:spPr>
        <p:txBody>
          <a:bodyPr wrap="square" lIns="0" tIns="0" rIns="0" bIns="0" rtlCol="0"/>
          <a:lstStyle/>
          <a:p>
            <a:endParaRPr sz="1657"/>
          </a:p>
        </p:txBody>
      </p:sp>
      <p:sp>
        <p:nvSpPr>
          <p:cNvPr id="27" name="object 27"/>
          <p:cNvSpPr/>
          <p:nvPr/>
        </p:nvSpPr>
        <p:spPr>
          <a:xfrm>
            <a:off x="1828800" y="3793835"/>
            <a:ext cx="2351964" cy="1420065"/>
          </a:xfrm>
          <a:custGeom>
            <a:avLst/>
            <a:gdLst/>
            <a:ahLst/>
            <a:cxnLst/>
            <a:rect l="l" t="t" r="r" b="b"/>
            <a:pathLst>
              <a:path w="2554604" h="1542414">
                <a:moveTo>
                  <a:pt x="0" y="771144"/>
                </a:moveTo>
                <a:lnTo>
                  <a:pt x="440690" y="0"/>
                </a:lnTo>
                <a:lnTo>
                  <a:pt x="2113534" y="0"/>
                </a:lnTo>
                <a:lnTo>
                  <a:pt x="2554224" y="771144"/>
                </a:lnTo>
                <a:lnTo>
                  <a:pt x="2113534" y="1542288"/>
                </a:lnTo>
                <a:lnTo>
                  <a:pt x="440690" y="1542288"/>
                </a:lnTo>
                <a:lnTo>
                  <a:pt x="0" y="771144"/>
                </a:lnTo>
                <a:close/>
              </a:path>
            </a:pathLst>
          </a:custGeom>
          <a:ln w="18287">
            <a:solidFill>
              <a:srgbClr val="FFFFFF"/>
            </a:solidFill>
          </a:ln>
        </p:spPr>
        <p:txBody>
          <a:bodyPr wrap="square" lIns="0" tIns="0" rIns="0" bIns="0" rtlCol="0"/>
          <a:lstStyle/>
          <a:p>
            <a:endParaRPr sz="1657"/>
          </a:p>
        </p:txBody>
      </p:sp>
      <p:sp>
        <p:nvSpPr>
          <p:cNvPr id="28" name="object 28"/>
          <p:cNvSpPr txBox="1"/>
          <p:nvPr/>
        </p:nvSpPr>
        <p:spPr>
          <a:xfrm>
            <a:off x="2359879" y="4378330"/>
            <a:ext cx="1292031" cy="283283"/>
          </a:xfrm>
          <a:prstGeom prst="rect">
            <a:avLst/>
          </a:prstGeom>
        </p:spPr>
        <p:txBody>
          <a:bodyPr vert="horz" wrap="square" lIns="0" tIns="0" rIns="0" bIns="0" rtlCol="0">
            <a:spAutoFit/>
          </a:bodyPr>
          <a:lstStyle/>
          <a:p>
            <a:pPr marL="11693"/>
            <a:r>
              <a:rPr sz="1841" spc="-14" dirty="0">
                <a:solidFill>
                  <a:srgbClr val="FFFFFF"/>
                </a:solidFill>
                <a:latin typeface="Arial"/>
                <a:cs typeface="Arial"/>
              </a:rPr>
              <a:t>Go</a:t>
            </a:r>
            <a:r>
              <a:rPr sz="1841" spc="-28" dirty="0">
                <a:solidFill>
                  <a:srgbClr val="FFFFFF"/>
                </a:solidFill>
                <a:latin typeface="Arial"/>
                <a:cs typeface="Arial"/>
              </a:rPr>
              <a:t>v</a:t>
            </a:r>
            <a:r>
              <a:rPr sz="1841" spc="-14" dirty="0">
                <a:solidFill>
                  <a:srgbClr val="FFFFFF"/>
                </a:solidFill>
                <a:latin typeface="Arial"/>
                <a:cs typeface="Arial"/>
              </a:rPr>
              <a:t>ernance</a:t>
            </a:r>
            <a:endParaRPr sz="1841">
              <a:latin typeface="Arial"/>
              <a:cs typeface="Arial"/>
            </a:endParaRPr>
          </a:p>
        </p:txBody>
      </p:sp>
      <p:sp>
        <p:nvSpPr>
          <p:cNvPr id="29" name="object 29"/>
          <p:cNvSpPr/>
          <p:nvPr/>
        </p:nvSpPr>
        <p:spPr>
          <a:xfrm>
            <a:off x="1828800" y="2076428"/>
            <a:ext cx="2351964" cy="1420065"/>
          </a:xfrm>
          <a:custGeom>
            <a:avLst/>
            <a:gdLst/>
            <a:ahLst/>
            <a:cxnLst/>
            <a:rect l="l" t="t" r="r" b="b"/>
            <a:pathLst>
              <a:path w="2554604" h="1542414">
                <a:moveTo>
                  <a:pt x="2113534" y="0"/>
                </a:moveTo>
                <a:lnTo>
                  <a:pt x="440690" y="0"/>
                </a:lnTo>
                <a:lnTo>
                  <a:pt x="0" y="771144"/>
                </a:lnTo>
                <a:lnTo>
                  <a:pt x="440690" y="1542288"/>
                </a:lnTo>
                <a:lnTo>
                  <a:pt x="2113534" y="1542288"/>
                </a:lnTo>
                <a:lnTo>
                  <a:pt x="2554224" y="771144"/>
                </a:lnTo>
                <a:lnTo>
                  <a:pt x="2113534" y="0"/>
                </a:lnTo>
                <a:close/>
              </a:path>
            </a:pathLst>
          </a:custGeom>
          <a:solidFill>
            <a:srgbClr val="6F2F9F"/>
          </a:solidFill>
        </p:spPr>
        <p:txBody>
          <a:bodyPr wrap="square" lIns="0" tIns="0" rIns="0" bIns="0" rtlCol="0"/>
          <a:lstStyle/>
          <a:p>
            <a:endParaRPr sz="1657"/>
          </a:p>
        </p:txBody>
      </p:sp>
      <p:sp>
        <p:nvSpPr>
          <p:cNvPr id="30" name="object 30"/>
          <p:cNvSpPr/>
          <p:nvPr/>
        </p:nvSpPr>
        <p:spPr>
          <a:xfrm>
            <a:off x="1828800" y="2076428"/>
            <a:ext cx="2351964" cy="1420065"/>
          </a:xfrm>
          <a:custGeom>
            <a:avLst/>
            <a:gdLst/>
            <a:ahLst/>
            <a:cxnLst/>
            <a:rect l="l" t="t" r="r" b="b"/>
            <a:pathLst>
              <a:path w="2554604" h="1542414">
                <a:moveTo>
                  <a:pt x="0" y="771144"/>
                </a:moveTo>
                <a:lnTo>
                  <a:pt x="440690" y="0"/>
                </a:lnTo>
                <a:lnTo>
                  <a:pt x="2113534" y="0"/>
                </a:lnTo>
                <a:lnTo>
                  <a:pt x="2554224" y="771144"/>
                </a:lnTo>
                <a:lnTo>
                  <a:pt x="2113534" y="1542288"/>
                </a:lnTo>
                <a:lnTo>
                  <a:pt x="440690" y="1542288"/>
                </a:lnTo>
                <a:lnTo>
                  <a:pt x="0" y="771144"/>
                </a:lnTo>
                <a:close/>
              </a:path>
            </a:pathLst>
          </a:custGeom>
          <a:ln w="18287">
            <a:solidFill>
              <a:srgbClr val="FFFFFF"/>
            </a:solidFill>
          </a:ln>
        </p:spPr>
        <p:txBody>
          <a:bodyPr wrap="square" lIns="0" tIns="0" rIns="0" bIns="0" rtlCol="0"/>
          <a:lstStyle/>
          <a:p>
            <a:endParaRPr sz="1657"/>
          </a:p>
        </p:txBody>
      </p:sp>
      <p:sp>
        <p:nvSpPr>
          <p:cNvPr id="31" name="object 31"/>
          <p:cNvSpPr txBox="1"/>
          <p:nvPr/>
        </p:nvSpPr>
        <p:spPr>
          <a:xfrm>
            <a:off x="2258505" y="2417833"/>
            <a:ext cx="1493728" cy="730777"/>
          </a:xfrm>
          <a:prstGeom prst="rect">
            <a:avLst/>
          </a:prstGeom>
        </p:spPr>
        <p:txBody>
          <a:bodyPr vert="horz" wrap="square" lIns="0" tIns="0" rIns="0" bIns="0" rtlCol="0">
            <a:spAutoFit/>
          </a:bodyPr>
          <a:lstStyle/>
          <a:p>
            <a:pPr marL="11693" marR="4677" algn="ctr">
              <a:lnSpc>
                <a:spcPct val="86100"/>
              </a:lnSpc>
              <a:tabLst>
                <a:tab pos="1416594" algn="l"/>
              </a:tabLst>
            </a:pPr>
            <a:r>
              <a:rPr sz="1841" spc="-14" dirty="0">
                <a:solidFill>
                  <a:srgbClr val="FFFFFF"/>
                </a:solidFill>
                <a:latin typeface="Arial"/>
                <a:cs typeface="Arial"/>
              </a:rPr>
              <a:t>Coope</a:t>
            </a:r>
            <a:r>
              <a:rPr sz="1841" spc="-5" dirty="0">
                <a:solidFill>
                  <a:srgbClr val="FFFFFF"/>
                </a:solidFill>
                <a:latin typeface="Arial"/>
                <a:cs typeface="Arial"/>
              </a:rPr>
              <a:t>r</a:t>
            </a:r>
            <a:r>
              <a:rPr sz="1841" spc="-9" dirty="0">
                <a:solidFill>
                  <a:srgbClr val="FFFFFF"/>
                </a:solidFill>
                <a:latin typeface="Arial"/>
                <a:cs typeface="Arial"/>
              </a:rPr>
              <a:t>at</a:t>
            </a:r>
            <a:r>
              <a:rPr sz="1841" spc="-18" dirty="0">
                <a:solidFill>
                  <a:srgbClr val="FFFFFF"/>
                </a:solidFill>
                <a:latin typeface="Arial"/>
                <a:cs typeface="Arial"/>
              </a:rPr>
              <a:t>i</a:t>
            </a:r>
            <a:r>
              <a:rPr sz="1841" spc="-14" dirty="0">
                <a:solidFill>
                  <a:srgbClr val="FFFFFF"/>
                </a:solidFill>
                <a:latin typeface="Arial"/>
                <a:cs typeface="Arial"/>
              </a:rPr>
              <a:t>on</a:t>
            </a:r>
            <a:r>
              <a:rPr sz="1841" dirty="0">
                <a:solidFill>
                  <a:srgbClr val="FFFFFF"/>
                </a:solidFill>
                <a:latin typeface="Arial"/>
                <a:cs typeface="Arial"/>
              </a:rPr>
              <a:t>	</a:t>
            </a:r>
            <a:r>
              <a:rPr sz="1841" spc="-9" dirty="0">
                <a:solidFill>
                  <a:srgbClr val="FFFFFF"/>
                </a:solidFill>
                <a:latin typeface="Arial"/>
                <a:cs typeface="Arial"/>
              </a:rPr>
              <a:t>/</a:t>
            </a:r>
            <a:r>
              <a:rPr sz="1841" spc="-14" dirty="0">
                <a:solidFill>
                  <a:srgbClr val="FFFFFF"/>
                </a:solidFill>
                <a:latin typeface="Arial"/>
                <a:cs typeface="Arial"/>
              </a:rPr>
              <a:t> Re</a:t>
            </a:r>
            <a:r>
              <a:rPr sz="1841" spc="-18" dirty="0">
                <a:solidFill>
                  <a:srgbClr val="FFFFFF"/>
                </a:solidFill>
                <a:latin typeface="Arial"/>
                <a:cs typeface="Arial"/>
              </a:rPr>
              <a:t>gi</a:t>
            </a:r>
            <a:r>
              <a:rPr sz="1841" spc="-14" dirty="0">
                <a:solidFill>
                  <a:srgbClr val="FFFFFF"/>
                </a:solidFill>
                <a:latin typeface="Arial"/>
                <a:cs typeface="Arial"/>
              </a:rPr>
              <a:t>o</a:t>
            </a:r>
            <a:r>
              <a:rPr sz="1841" spc="-23" dirty="0">
                <a:solidFill>
                  <a:srgbClr val="FFFFFF"/>
                </a:solidFill>
                <a:latin typeface="Arial"/>
                <a:cs typeface="Arial"/>
              </a:rPr>
              <a:t>n</a:t>
            </a:r>
            <a:r>
              <a:rPr sz="1841" spc="-9" dirty="0">
                <a:solidFill>
                  <a:srgbClr val="FFFFFF"/>
                </a:solidFill>
                <a:latin typeface="Arial"/>
                <a:cs typeface="Arial"/>
              </a:rPr>
              <a:t>al </a:t>
            </a:r>
            <a:r>
              <a:rPr sz="1841" spc="-14" dirty="0">
                <a:solidFill>
                  <a:srgbClr val="FFFFFF"/>
                </a:solidFill>
                <a:latin typeface="Arial"/>
                <a:cs typeface="Arial"/>
              </a:rPr>
              <a:t>i</a:t>
            </a:r>
            <a:r>
              <a:rPr sz="1841" spc="-9" dirty="0">
                <a:solidFill>
                  <a:srgbClr val="FFFFFF"/>
                </a:solidFill>
                <a:latin typeface="Arial"/>
                <a:cs typeface="Arial"/>
              </a:rPr>
              <a:t>nt</a:t>
            </a:r>
            <a:r>
              <a:rPr sz="1841" spc="-23" dirty="0">
                <a:solidFill>
                  <a:srgbClr val="FFFFFF"/>
                </a:solidFill>
                <a:latin typeface="Arial"/>
                <a:cs typeface="Arial"/>
              </a:rPr>
              <a:t>e</a:t>
            </a:r>
            <a:r>
              <a:rPr sz="1841" spc="-9" dirty="0">
                <a:solidFill>
                  <a:srgbClr val="FFFFFF"/>
                </a:solidFill>
                <a:latin typeface="Arial"/>
                <a:cs typeface="Arial"/>
              </a:rPr>
              <a:t>grat</a:t>
            </a:r>
            <a:r>
              <a:rPr sz="1841" spc="-14" dirty="0">
                <a:solidFill>
                  <a:srgbClr val="FFFFFF"/>
                </a:solidFill>
                <a:latin typeface="Arial"/>
                <a:cs typeface="Arial"/>
              </a:rPr>
              <a:t>ion</a:t>
            </a:r>
            <a:endParaRPr sz="1841">
              <a:latin typeface="Arial"/>
              <a:cs typeface="Arial"/>
            </a:endParaRPr>
          </a:p>
        </p:txBody>
      </p:sp>
      <p:sp>
        <p:nvSpPr>
          <p:cNvPr id="32" name="object 32"/>
          <p:cNvSpPr txBox="1">
            <a:spLocks noGrp="1"/>
          </p:cNvSpPr>
          <p:nvPr>
            <p:ph type="sldNum" sz="quarter" idx="7"/>
          </p:nvPr>
        </p:nvSpPr>
        <p:spPr>
          <a:xfrm>
            <a:off x="5960414" y="6109571"/>
            <a:ext cx="1904021" cy="276999"/>
          </a:xfrm>
          <a:prstGeom prst="rect">
            <a:avLst/>
          </a:prstGeom>
        </p:spPr>
        <p:txBody>
          <a:bodyPr vert="horz" wrap="square" lIns="0" tIns="0" rIns="0" bIns="0" rtlCol="0">
            <a:spAutoFit/>
          </a:bodyPr>
          <a:lstStyle/>
          <a:p>
            <a:pPr marL="57295"/>
            <a:fld id="{81D60167-4931-47E6-BA6A-407CBD079E47}" type="slidenum">
              <a:rPr spc="-9" dirty="0"/>
              <a:pPr marL="57295"/>
              <a:t>30</a:t>
            </a:fld>
            <a:endParaRPr spc="-9" dirty="0"/>
          </a:p>
        </p:txBody>
      </p:sp>
      <p:sp>
        <p:nvSpPr>
          <p:cNvPr id="6" name="Segnaposto piè di pagina 5">
            <a:extLst>
              <a:ext uri="{FF2B5EF4-FFF2-40B4-BE49-F238E27FC236}">
                <a16:creationId xmlns:a16="http://schemas.microsoft.com/office/drawing/2014/main" id="{493A12A1-AA49-ACC1-B605-2B9EB54BFD06}"/>
              </a:ext>
            </a:extLst>
          </p:cNvPr>
          <p:cNvSpPr>
            <a:spLocks noGrp="1"/>
          </p:cNvSpPr>
          <p:nvPr>
            <p:ph type="ftr" sz="quarter" idx="5"/>
          </p:nvPr>
        </p:nvSpPr>
        <p:spPr>
          <a:xfrm>
            <a:off x="2438400" y="6354318"/>
            <a:ext cx="3496055" cy="341630"/>
          </a:xfrm>
        </p:spPr>
        <p:txBody>
          <a:bodyPr/>
          <a:lstStyle/>
          <a:p>
            <a:r>
              <a:rPr lang="it-IT" dirty="0"/>
              <a:t>«MERGE» ERASMUS+ </a:t>
            </a:r>
            <a:r>
              <a:rPr lang="it-IT" dirty="0" err="1"/>
              <a:t>CBHE</a:t>
            </a:r>
            <a:r>
              <a:rPr lang="it-IT" dirty="0"/>
              <a:t> PROJECT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840250" y="5492597"/>
            <a:ext cx="1620593" cy="1080980"/>
          </a:xfrm>
          <a:custGeom>
            <a:avLst/>
            <a:gdLst/>
            <a:ahLst/>
            <a:cxnLst/>
            <a:rect l="l" t="t" r="r" b="b"/>
            <a:pathLst>
              <a:path w="1760220" h="1174115">
                <a:moveTo>
                  <a:pt x="1760214" y="0"/>
                </a:moveTo>
                <a:lnTo>
                  <a:pt x="0" y="1173812"/>
                </a:lnTo>
              </a:path>
            </a:pathLst>
          </a:custGeom>
          <a:ln w="9144">
            <a:solidFill>
              <a:srgbClr val="D9D9D9"/>
            </a:solidFill>
          </a:ln>
        </p:spPr>
        <p:txBody>
          <a:bodyPr wrap="square" lIns="0" tIns="0" rIns="0" bIns="0" rtlCol="0"/>
          <a:lstStyle/>
          <a:p>
            <a:endParaRPr sz="1657"/>
          </a:p>
        </p:txBody>
      </p:sp>
      <p:sp>
        <p:nvSpPr>
          <p:cNvPr id="3" name="object 3"/>
          <p:cNvSpPr/>
          <p:nvPr/>
        </p:nvSpPr>
        <p:spPr>
          <a:xfrm>
            <a:off x="8452339" y="6544771"/>
            <a:ext cx="8769" cy="28647"/>
          </a:xfrm>
          <a:custGeom>
            <a:avLst/>
            <a:gdLst/>
            <a:ahLst/>
            <a:cxnLst/>
            <a:rect l="l" t="t" r="r" b="b"/>
            <a:pathLst>
              <a:path w="9525" h="31115">
                <a:moveTo>
                  <a:pt x="9232" y="0"/>
                </a:moveTo>
                <a:lnTo>
                  <a:pt x="0" y="30985"/>
                </a:lnTo>
                <a:lnTo>
                  <a:pt x="9232" y="30985"/>
                </a:lnTo>
                <a:lnTo>
                  <a:pt x="9232" y="0"/>
                </a:lnTo>
                <a:close/>
              </a:path>
            </a:pathLst>
          </a:custGeom>
          <a:solidFill>
            <a:srgbClr val="90C225"/>
          </a:solidFill>
        </p:spPr>
        <p:txBody>
          <a:bodyPr wrap="square" lIns="0" tIns="0" rIns="0" bIns="0" rtlCol="0"/>
          <a:lstStyle/>
          <a:p>
            <a:endParaRPr sz="1657"/>
          </a:p>
        </p:txBody>
      </p:sp>
      <p:sp>
        <p:nvSpPr>
          <p:cNvPr id="5" name="object 5"/>
          <p:cNvSpPr/>
          <p:nvPr/>
        </p:nvSpPr>
        <p:spPr>
          <a:xfrm>
            <a:off x="1" y="3955094"/>
            <a:ext cx="412747" cy="2618555"/>
          </a:xfrm>
          <a:custGeom>
            <a:avLst/>
            <a:gdLst/>
            <a:ahLst/>
            <a:cxnLst/>
            <a:rect l="l" t="t" r="r" b="b"/>
            <a:pathLst>
              <a:path w="448309" h="2844165">
                <a:moveTo>
                  <a:pt x="0" y="-1"/>
                </a:moveTo>
                <a:lnTo>
                  <a:pt x="0" y="2843782"/>
                </a:lnTo>
                <a:lnTo>
                  <a:pt x="448056" y="2843782"/>
                </a:lnTo>
                <a:lnTo>
                  <a:pt x="0" y="-1"/>
                </a:lnTo>
                <a:close/>
              </a:path>
            </a:pathLst>
          </a:custGeom>
          <a:solidFill>
            <a:srgbClr val="90C225"/>
          </a:solidFill>
        </p:spPr>
        <p:txBody>
          <a:bodyPr wrap="square" lIns="0" tIns="0" rIns="0" bIns="0" rtlCol="0"/>
          <a:lstStyle/>
          <a:p>
            <a:endParaRPr sz="1657"/>
          </a:p>
        </p:txBody>
      </p:sp>
      <p:sp>
        <p:nvSpPr>
          <p:cNvPr id="6" name="object 6"/>
          <p:cNvSpPr/>
          <p:nvPr/>
        </p:nvSpPr>
        <p:spPr>
          <a:xfrm>
            <a:off x="773114" y="260704"/>
            <a:ext cx="0" cy="1175105"/>
          </a:xfrm>
          <a:custGeom>
            <a:avLst/>
            <a:gdLst/>
            <a:ahLst/>
            <a:cxnLst/>
            <a:rect l="l" t="t" r="r" b="b"/>
            <a:pathLst>
              <a:path h="1276350">
                <a:moveTo>
                  <a:pt x="0" y="0"/>
                </a:moveTo>
                <a:lnTo>
                  <a:pt x="0" y="1276350"/>
                </a:lnTo>
              </a:path>
            </a:pathLst>
          </a:custGeom>
          <a:ln w="27432">
            <a:solidFill>
              <a:srgbClr val="C42E1A"/>
            </a:solidFill>
          </a:ln>
        </p:spPr>
        <p:txBody>
          <a:bodyPr wrap="square" lIns="0" tIns="0" rIns="0" bIns="0" rtlCol="0"/>
          <a:lstStyle/>
          <a:p>
            <a:endParaRPr sz="1657"/>
          </a:p>
        </p:txBody>
      </p:sp>
      <p:sp>
        <p:nvSpPr>
          <p:cNvPr id="7" name="object 7"/>
          <p:cNvSpPr txBox="1">
            <a:spLocks noGrp="1"/>
          </p:cNvSpPr>
          <p:nvPr>
            <p:ph type="title"/>
          </p:nvPr>
        </p:nvSpPr>
        <p:spPr>
          <a:xfrm>
            <a:off x="304800" y="100633"/>
            <a:ext cx="7722107" cy="1259704"/>
          </a:xfrm>
          <a:prstGeom prst="rect">
            <a:avLst/>
          </a:prstGeom>
        </p:spPr>
        <p:txBody>
          <a:bodyPr vert="horz" wrap="square" lIns="0" tIns="0" rIns="0" bIns="0" rtlCol="0">
            <a:spAutoFit/>
          </a:bodyPr>
          <a:lstStyle/>
          <a:p>
            <a:pPr marL="11693">
              <a:tabLst>
                <a:tab pos="1789597" algn="l"/>
              </a:tabLst>
            </a:pPr>
            <a:r>
              <a:rPr sz="4419" dirty="0">
                <a:solidFill>
                  <a:srgbClr val="FF0000"/>
                </a:solidFill>
              </a:rPr>
              <a:t>Types	of</a:t>
            </a:r>
            <a:r>
              <a:rPr sz="4419" spc="-23" dirty="0">
                <a:solidFill>
                  <a:srgbClr val="FF0000"/>
                </a:solidFill>
              </a:rPr>
              <a:t> </a:t>
            </a:r>
            <a:r>
              <a:rPr sz="4419" dirty="0">
                <a:solidFill>
                  <a:srgbClr val="FF0000"/>
                </a:solidFill>
              </a:rPr>
              <a:t>CBHE</a:t>
            </a:r>
            <a:r>
              <a:rPr sz="4419" spc="-23" dirty="0">
                <a:solidFill>
                  <a:srgbClr val="FF0000"/>
                </a:solidFill>
              </a:rPr>
              <a:t> </a:t>
            </a:r>
            <a:r>
              <a:rPr sz="4419" dirty="0">
                <a:solidFill>
                  <a:srgbClr val="FF0000"/>
                </a:solidFill>
              </a:rPr>
              <a:t>projects</a:t>
            </a:r>
            <a:endParaRPr sz="4419" dirty="0"/>
          </a:p>
          <a:p>
            <a:pPr marL="30402">
              <a:spcBef>
                <a:spcPts val="188"/>
              </a:spcBef>
            </a:pPr>
            <a:r>
              <a:rPr spc="-18" dirty="0"/>
              <a:t>T</a:t>
            </a:r>
            <a:r>
              <a:rPr spc="-32" dirty="0"/>
              <a:t>h</a:t>
            </a:r>
            <a:r>
              <a:rPr spc="-18" dirty="0"/>
              <a:t>ree</a:t>
            </a:r>
            <a:r>
              <a:rPr spc="-5" dirty="0"/>
              <a:t> </a:t>
            </a:r>
            <a:r>
              <a:rPr spc="-14" dirty="0"/>
              <a:t>t</a:t>
            </a:r>
            <a:r>
              <a:rPr spc="-83" dirty="0"/>
              <a:t>y</a:t>
            </a:r>
            <a:r>
              <a:rPr spc="-18" dirty="0"/>
              <a:t>pes</a:t>
            </a:r>
            <a:r>
              <a:rPr spc="78" dirty="0"/>
              <a:t> </a:t>
            </a:r>
            <a:r>
              <a:rPr spc="-18" dirty="0"/>
              <a:t>of</a:t>
            </a:r>
            <a:r>
              <a:rPr spc="-14" dirty="0"/>
              <a:t> </a:t>
            </a:r>
            <a:r>
              <a:rPr spc="-23" dirty="0"/>
              <a:t>CBHE</a:t>
            </a:r>
            <a:r>
              <a:rPr spc="18" dirty="0"/>
              <a:t> </a:t>
            </a:r>
            <a:r>
              <a:rPr spc="-18" dirty="0"/>
              <a:t>projec</a:t>
            </a:r>
            <a:r>
              <a:rPr spc="-23" dirty="0"/>
              <a:t>t</a:t>
            </a:r>
            <a:r>
              <a:rPr spc="-18" dirty="0"/>
              <a:t>s</a:t>
            </a:r>
          </a:p>
        </p:txBody>
      </p:sp>
      <p:graphicFrame>
        <p:nvGraphicFramePr>
          <p:cNvPr id="8" name="object 8"/>
          <p:cNvGraphicFramePr>
            <a:graphicFrameLocks noGrp="1"/>
          </p:cNvGraphicFramePr>
          <p:nvPr>
            <p:extLst>
              <p:ext uri="{D42A27DB-BD31-4B8C-83A1-F6EECF244321}">
                <p14:modId xmlns:p14="http://schemas.microsoft.com/office/powerpoint/2010/main" val="1712298670"/>
              </p:ext>
            </p:extLst>
          </p:nvPr>
        </p:nvGraphicFramePr>
        <p:xfrm>
          <a:off x="301707" y="1595880"/>
          <a:ext cx="8461293" cy="4643278"/>
        </p:xfrm>
        <a:graphic>
          <a:graphicData uri="http://schemas.openxmlformats.org/drawingml/2006/table">
            <a:tbl>
              <a:tblPr firstRow="1" bandRow="1">
                <a:tableStyleId>{2D5ABB26-0587-4C30-8999-92F81FD0307C}</a:tableStyleId>
              </a:tblPr>
              <a:tblGrid>
                <a:gridCol w="2851058">
                  <a:extLst>
                    <a:ext uri="{9D8B030D-6E8A-4147-A177-3AD203B41FA5}">
                      <a16:colId xmlns:a16="http://schemas.microsoft.com/office/drawing/2014/main" val="20000"/>
                    </a:ext>
                  </a:extLst>
                </a:gridCol>
                <a:gridCol w="2851058">
                  <a:extLst>
                    <a:ext uri="{9D8B030D-6E8A-4147-A177-3AD203B41FA5}">
                      <a16:colId xmlns:a16="http://schemas.microsoft.com/office/drawing/2014/main" val="20001"/>
                    </a:ext>
                  </a:extLst>
                </a:gridCol>
                <a:gridCol w="2733777">
                  <a:extLst>
                    <a:ext uri="{9D8B030D-6E8A-4147-A177-3AD203B41FA5}">
                      <a16:colId xmlns:a16="http://schemas.microsoft.com/office/drawing/2014/main" val="20002"/>
                    </a:ext>
                  </a:extLst>
                </a:gridCol>
                <a:gridCol w="25400">
                  <a:extLst>
                    <a:ext uri="{9D8B030D-6E8A-4147-A177-3AD203B41FA5}">
                      <a16:colId xmlns:a16="http://schemas.microsoft.com/office/drawing/2014/main" val="20003"/>
                    </a:ext>
                  </a:extLst>
                </a:gridCol>
              </a:tblGrid>
              <a:tr h="1210300">
                <a:tc>
                  <a:txBody>
                    <a:bodyPr/>
                    <a:lstStyle/>
                    <a:p>
                      <a:pPr marL="88900">
                        <a:lnSpc>
                          <a:spcPct val="100000"/>
                        </a:lnSpc>
                      </a:pPr>
                      <a:r>
                        <a:rPr sz="2200" b="1" dirty="0">
                          <a:solidFill>
                            <a:srgbClr val="FFFFFF"/>
                          </a:solidFill>
                          <a:latin typeface="Arial"/>
                          <a:cs typeface="Arial"/>
                        </a:rPr>
                        <a:t>National</a:t>
                      </a:r>
                      <a:r>
                        <a:rPr sz="2200" b="1" spc="-15" dirty="0">
                          <a:solidFill>
                            <a:srgbClr val="FFFFFF"/>
                          </a:solidFill>
                          <a:latin typeface="Arial"/>
                          <a:cs typeface="Arial"/>
                        </a:rPr>
                        <a:t> </a:t>
                      </a:r>
                      <a:r>
                        <a:rPr sz="2200" b="1" dirty="0">
                          <a:solidFill>
                            <a:srgbClr val="FFFFFF"/>
                          </a:solidFill>
                          <a:latin typeface="Arial"/>
                          <a:cs typeface="Arial"/>
                        </a:rPr>
                        <a:t>pro</a:t>
                      </a:r>
                      <a:r>
                        <a:rPr sz="2200" b="1" spc="-25" dirty="0">
                          <a:solidFill>
                            <a:srgbClr val="FFFFFF"/>
                          </a:solidFill>
                          <a:latin typeface="Arial"/>
                          <a:cs typeface="Arial"/>
                        </a:rPr>
                        <a:t>j</a:t>
                      </a:r>
                      <a:r>
                        <a:rPr sz="2200" b="1" spc="5" dirty="0">
                          <a:solidFill>
                            <a:srgbClr val="FFFFFF"/>
                          </a:solidFill>
                          <a:latin typeface="Arial"/>
                          <a:cs typeface="Arial"/>
                        </a:rPr>
                        <a:t>ec</a:t>
                      </a:r>
                      <a:r>
                        <a:rPr sz="2200" b="1" dirty="0">
                          <a:solidFill>
                            <a:srgbClr val="FFFFFF"/>
                          </a:solidFill>
                          <a:latin typeface="Arial"/>
                          <a:cs typeface="Arial"/>
                        </a:rPr>
                        <a:t>ts</a:t>
                      </a:r>
                      <a:endParaRPr sz="2200">
                        <a:latin typeface="Arial"/>
                        <a:cs typeface="Arial"/>
                      </a:endParaRPr>
                    </a:p>
                  </a:txBody>
                  <a:tcPr marL="0" marR="0" marT="0" marB="0">
                    <a:lnL w="12700">
                      <a:solidFill>
                        <a:srgbClr val="FFFFFF"/>
                      </a:solidFill>
                      <a:prstDash val="solid"/>
                    </a:lnL>
                    <a:lnT w="12700">
                      <a:solidFill>
                        <a:srgbClr val="FFFFFF"/>
                      </a:solidFill>
                      <a:prstDash val="solid"/>
                    </a:lnT>
                    <a:lnB w="38100">
                      <a:solidFill>
                        <a:srgbClr val="FFFFFF"/>
                      </a:solidFill>
                      <a:prstDash val="solid"/>
                    </a:lnB>
                    <a:solidFill>
                      <a:srgbClr val="90C225"/>
                    </a:solidFill>
                  </a:tcPr>
                </a:tc>
                <a:tc>
                  <a:txBody>
                    <a:bodyPr/>
                    <a:lstStyle/>
                    <a:p>
                      <a:pPr marL="96520">
                        <a:lnSpc>
                          <a:spcPct val="100000"/>
                        </a:lnSpc>
                      </a:pPr>
                      <a:r>
                        <a:rPr sz="2200" b="1" spc="-10" dirty="0">
                          <a:solidFill>
                            <a:srgbClr val="FFFFFF"/>
                          </a:solidFill>
                          <a:latin typeface="Arial"/>
                          <a:cs typeface="Arial"/>
                        </a:rPr>
                        <a:t>M</a:t>
                      </a:r>
                      <a:r>
                        <a:rPr sz="2200" b="1" dirty="0">
                          <a:solidFill>
                            <a:srgbClr val="FFFFFF"/>
                          </a:solidFill>
                          <a:latin typeface="Arial"/>
                          <a:cs typeface="Arial"/>
                        </a:rPr>
                        <a:t>ulti</a:t>
                      </a:r>
                      <a:r>
                        <a:rPr sz="2200" b="1" spc="-10" dirty="0">
                          <a:solidFill>
                            <a:srgbClr val="FFFFFF"/>
                          </a:solidFill>
                          <a:latin typeface="Arial"/>
                          <a:cs typeface="Arial"/>
                        </a:rPr>
                        <a:t>-</a:t>
                      </a:r>
                      <a:r>
                        <a:rPr sz="2200" b="1" spc="5" dirty="0">
                          <a:solidFill>
                            <a:srgbClr val="FFFFFF"/>
                          </a:solidFill>
                          <a:latin typeface="Arial"/>
                          <a:cs typeface="Arial"/>
                        </a:rPr>
                        <a:t>c</a:t>
                      </a:r>
                      <a:r>
                        <a:rPr sz="2200" b="1" dirty="0">
                          <a:solidFill>
                            <a:srgbClr val="FFFFFF"/>
                          </a:solidFill>
                          <a:latin typeface="Arial"/>
                          <a:cs typeface="Arial"/>
                        </a:rPr>
                        <a:t>oun</a:t>
                      </a:r>
                      <a:r>
                        <a:rPr sz="2200" b="1" spc="-15" dirty="0">
                          <a:solidFill>
                            <a:srgbClr val="FFFFFF"/>
                          </a:solidFill>
                          <a:latin typeface="Arial"/>
                          <a:cs typeface="Arial"/>
                        </a:rPr>
                        <a:t>t</a:t>
                      </a:r>
                      <a:r>
                        <a:rPr sz="2200" b="1" dirty="0">
                          <a:solidFill>
                            <a:srgbClr val="FFFFFF"/>
                          </a:solidFill>
                          <a:latin typeface="Arial"/>
                          <a:cs typeface="Arial"/>
                        </a:rPr>
                        <a:t>ry</a:t>
                      </a:r>
                      <a:endParaRPr sz="2200">
                        <a:latin typeface="Arial"/>
                        <a:cs typeface="Arial"/>
                      </a:endParaRPr>
                    </a:p>
                    <a:p>
                      <a:pPr marL="96520">
                        <a:lnSpc>
                          <a:spcPct val="100000"/>
                        </a:lnSpc>
                      </a:pPr>
                      <a:r>
                        <a:rPr sz="2200" b="1" dirty="0">
                          <a:solidFill>
                            <a:srgbClr val="FFFFFF"/>
                          </a:solidFill>
                          <a:latin typeface="Arial"/>
                          <a:cs typeface="Arial"/>
                        </a:rPr>
                        <a:t>r</a:t>
                      </a:r>
                      <a:r>
                        <a:rPr sz="2200" b="1" spc="5" dirty="0">
                          <a:solidFill>
                            <a:srgbClr val="FFFFFF"/>
                          </a:solidFill>
                          <a:latin typeface="Arial"/>
                          <a:cs typeface="Arial"/>
                        </a:rPr>
                        <a:t>e</a:t>
                      </a:r>
                      <a:r>
                        <a:rPr sz="2200" b="1" dirty="0">
                          <a:solidFill>
                            <a:srgbClr val="FFFFFF"/>
                          </a:solidFill>
                          <a:latin typeface="Arial"/>
                          <a:cs typeface="Arial"/>
                        </a:rPr>
                        <a:t>gio</a:t>
                      </a:r>
                      <a:r>
                        <a:rPr sz="2200" b="1" spc="-10" dirty="0">
                          <a:solidFill>
                            <a:srgbClr val="FFFFFF"/>
                          </a:solidFill>
                          <a:latin typeface="Arial"/>
                          <a:cs typeface="Arial"/>
                        </a:rPr>
                        <a:t>n</a:t>
                      </a:r>
                      <a:r>
                        <a:rPr sz="2200" b="1" dirty="0">
                          <a:solidFill>
                            <a:srgbClr val="FFFFFF"/>
                          </a:solidFill>
                          <a:latin typeface="Arial"/>
                          <a:cs typeface="Arial"/>
                        </a:rPr>
                        <a:t>al</a:t>
                      </a:r>
                      <a:r>
                        <a:rPr sz="2200" b="1" spc="-45" dirty="0">
                          <a:solidFill>
                            <a:srgbClr val="FFFFFF"/>
                          </a:solidFill>
                          <a:latin typeface="Arial"/>
                          <a:cs typeface="Arial"/>
                        </a:rPr>
                        <a:t> </a:t>
                      </a:r>
                      <a:r>
                        <a:rPr sz="2200" b="1" dirty="0">
                          <a:solidFill>
                            <a:srgbClr val="FFFFFF"/>
                          </a:solidFill>
                          <a:latin typeface="Arial"/>
                          <a:cs typeface="Arial"/>
                        </a:rPr>
                        <a:t>pro</a:t>
                      </a:r>
                      <a:r>
                        <a:rPr sz="2200" b="1" spc="-30" dirty="0">
                          <a:solidFill>
                            <a:srgbClr val="FFFFFF"/>
                          </a:solidFill>
                          <a:latin typeface="Arial"/>
                          <a:cs typeface="Arial"/>
                        </a:rPr>
                        <a:t>j</a:t>
                      </a:r>
                      <a:r>
                        <a:rPr sz="2200" b="1" dirty="0">
                          <a:solidFill>
                            <a:srgbClr val="FFFFFF"/>
                          </a:solidFill>
                          <a:latin typeface="Arial"/>
                          <a:cs typeface="Arial"/>
                        </a:rPr>
                        <a:t>ec</a:t>
                      </a:r>
                      <a:r>
                        <a:rPr sz="2200" b="1" spc="-10" dirty="0">
                          <a:solidFill>
                            <a:srgbClr val="FFFFFF"/>
                          </a:solidFill>
                          <a:latin typeface="Arial"/>
                          <a:cs typeface="Arial"/>
                        </a:rPr>
                        <a:t>t</a:t>
                      </a:r>
                      <a:r>
                        <a:rPr sz="2200" b="1" dirty="0">
                          <a:solidFill>
                            <a:srgbClr val="FFFFFF"/>
                          </a:solidFill>
                          <a:latin typeface="Arial"/>
                          <a:cs typeface="Arial"/>
                        </a:rPr>
                        <a:t>s</a:t>
                      </a:r>
                      <a:endParaRPr sz="2200">
                        <a:latin typeface="Arial"/>
                        <a:cs typeface="Arial"/>
                      </a:endParaRPr>
                    </a:p>
                  </a:txBody>
                  <a:tcPr marL="0" marR="0" marT="0" marB="0">
                    <a:lnR w="12700">
                      <a:solidFill>
                        <a:srgbClr val="FFFFFF"/>
                      </a:solidFill>
                      <a:prstDash val="solid"/>
                    </a:lnR>
                    <a:lnT w="12700">
                      <a:solidFill>
                        <a:srgbClr val="FFFFFF"/>
                      </a:solidFill>
                      <a:prstDash val="solid"/>
                    </a:lnT>
                    <a:lnB w="38100">
                      <a:solidFill>
                        <a:srgbClr val="FFFFFF"/>
                      </a:solidFill>
                      <a:prstDash val="solid"/>
                    </a:lnB>
                    <a:solidFill>
                      <a:srgbClr val="E76617"/>
                    </a:solidFill>
                  </a:tcPr>
                </a:tc>
                <a:tc>
                  <a:txBody>
                    <a:bodyPr/>
                    <a:lstStyle/>
                    <a:p>
                      <a:pPr marL="90805" marR="504190">
                        <a:lnSpc>
                          <a:spcPct val="100000"/>
                        </a:lnSpc>
                      </a:pPr>
                      <a:r>
                        <a:rPr sz="2200" b="1" spc="-10" dirty="0">
                          <a:solidFill>
                            <a:srgbClr val="FFFFFF"/>
                          </a:solidFill>
                          <a:latin typeface="Arial"/>
                          <a:cs typeface="Arial"/>
                        </a:rPr>
                        <a:t>M</a:t>
                      </a:r>
                      <a:r>
                        <a:rPr sz="2200" b="1" dirty="0">
                          <a:solidFill>
                            <a:srgbClr val="FFFFFF"/>
                          </a:solidFill>
                          <a:latin typeface="Arial"/>
                          <a:cs typeface="Arial"/>
                        </a:rPr>
                        <a:t>ulti</a:t>
                      </a:r>
                      <a:r>
                        <a:rPr sz="2200" b="1" spc="-10" dirty="0">
                          <a:solidFill>
                            <a:srgbClr val="FFFFFF"/>
                          </a:solidFill>
                          <a:latin typeface="Arial"/>
                          <a:cs typeface="Arial"/>
                        </a:rPr>
                        <a:t>-</a:t>
                      </a:r>
                      <a:r>
                        <a:rPr sz="2200" b="1" spc="5" dirty="0">
                          <a:solidFill>
                            <a:srgbClr val="FFFFFF"/>
                          </a:solidFill>
                          <a:latin typeface="Arial"/>
                          <a:cs typeface="Arial"/>
                        </a:rPr>
                        <a:t>c</a:t>
                      </a:r>
                      <a:r>
                        <a:rPr sz="2200" b="1" dirty="0">
                          <a:solidFill>
                            <a:srgbClr val="FFFFFF"/>
                          </a:solidFill>
                          <a:latin typeface="Arial"/>
                          <a:cs typeface="Arial"/>
                        </a:rPr>
                        <a:t>oun</a:t>
                      </a:r>
                      <a:r>
                        <a:rPr sz="2200" b="1" spc="-15" dirty="0">
                          <a:solidFill>
                            <a:srgbClr val="FFFFFF"/>
                          </a:solidFill>
                          <a:latin typeface="Arial"/>
                          <a:cs typeface="Arial"/>
                        </a:rPr>
                        <a:t>t</a:t>
                      </a:r>
                      <a:r>
                        <a:rPr sz="2200" b="1" dirty="0">
                          <a:solidFill>
                            <a:srgbClr val="FFFFFF"/>
                          </a:solidFill>
                          <a:latin typeface="Arial"/>
                          <a:cs typeface="Arial"/>
                        </a:rPr>
                        <a:t>ry cros</a:t>
                      </a:r>
                      <a:r>
                        <a:rPr sz="2200" b="1" spc="20" dirty="0">
                          <a:solidFill>
                            <a:srgbClr val="FFFFFF"/>
                          </a:solidFill>
                          <a:latin typeface="Arial"/>
                          <a:cs typeface="Arial"/>
                        </a:rPr>
                        <a:t>s</a:t>
                      </a:r>
                      <a:r>
                        <a:rPr sz="2200" b="1" spc="-10" dirty="0">
                          <a:solidFill>
                            <a:srgbClr val="FFFFFF"/>
                          </a:solidFill>
                          <a:latin typeface="Arial"/>
                          <a:cs typeface="Arial"/>
                        </a:rPr>
                        <a:t>-</a:t>
                      </a:r>
                      <a:r>
                        <a:rPr sz="2200" b="1" dirty="0">
                          <a:solidFill>
                            <a:srgbClr val="FFFFFF"/>
                          </a:solidFill>
                          <a:latin typeface="Arial"/>
                          <a:cs typeface="Arial"/>
                        </a:rPr>
                        <a:t>r</a:t>
                      </a:r>
                      <a:r>
                        <a:rPr sz="2200" b="1" spc="5" dirty="0">
                          <a:solidFill>
                            <a:srgbClr val="FFFFFF"/>
                          </a:solidFill>
                          <a:latin typeface="Arial"/>
                          <a:cs typeface="Arial"/>
                        </a:rPr>
                        <a:t>e</a:t>
                      </a:r>
                      <a:r>
                        <a:rPr sz="2200" b="1" dirty="0">
                          <a:solidFill>
                            <a:srgbClr val="FFFFFF"/>
                          </a:solidFill>
                          <a:latin typeface="Arial"/>
                          <a:cs typeface="Arial"/>
                        </a:rPr>
                        <a:t>gio</a:t>
                      </a:r>
                      <a:r>
                        <a:rPr sz="2200" b="1" spc="-10" dirty="0">
                          <a:solidFill>
                            <a:srgbClr val="FFFFFF"/>
                          </a:solidFill>
                          <a:latin typeface="Arial"/>
                          <a:cs typeface="Arial"/>
                        </a:rPr>
                        <a:t>n</a:t>
                      </a:r>
                      <a:r>
                        <a:rPr sz="2200" b="1" dirty="0">
                          <a:solidFill>
                            <a:srgbClr val="FFFFFF"/>
                          </a:solidFill>
                          <a:latin typeface="Arial"/>
                          <a:cs typeface="Arial"/>
                        </a:rPr>
                        <a:t>al pro</a:t>
                      </a:r>
                      <a:r>
                        <a:rPr sz="2200" b="1" spc="-25" dirty="0">
                          <a:solidFill>
                            <a:srgbClr val="FFFFFF"/>
                          </a:solidFill>
                          <a:latin typeface="Arial"/>
                          <a:cs typeface="Arial"/>
                        </a:rPr>
                        <a:t>j</a:t>
                      </a:r>
                      <a:r>
                        <a:rPr sz="2200" b="1" spc="5" dirty="0">
                          <a:solidFill>
                            <a:srgbClr val="FFFFFF"/>
                          </a:solidFill>
                          <a:latin typeface="Arial"/>
                          <a:cs typeface="Arial"/>
                        </a:rPr>
                        <a:t>ec</a:t>
                      </a:r>
                      <a:r>
                        <a:rPr sz="2200" b="1" dirty="0">
                          <a:solidFill>
                            <a:srgbClr val="FFFFFF"/>
                          </a:solidFill>
                          <a:latin typeface="Arial"/>
                          <a:cs typeface="Arial"/>
                        </a:rPr>
                        <a:t>ts</a:t>
                      </a:r>
                      <a:endParaRPr sz="2200">
                        <a:latin typeface="Arial"/>
                        <a:cs typeface="Arial"/>
                      </a:endParaRPr>
                    </a:p>
                  </a:txBody>
                  <a:tcPr marL="0" marR="0" marT="0" marB="0">
                    <a:lnL w="12700">
                      <a:solidFill>
                        <a:srgbClr val="FFFFFF"/>
                      </a:solidFill>
                      <a:prstDash val="solid"/>
                    </a:lnL>
                    <a:lnT w="12700">
                      <a:solidFill>
                        <a:srgbClr val="FFFFFF"/>
                      </a:solidFill>
                      <a:prstDash val="solid"/>
                    </a:lnT>
                    <a:lnB w="38100">
                      <a:solidFill>
                        <a:srgbClr val="FFFFFF"/>
                      </a:solidFill>
                      <a:prstDash val="solid"/>
                    </a:lnB>
                    <a:solidFill>
                      <a:srgbClr val="C42E1A"/>
                    </a:solidFill>
                  </a:tcPr>
                </a:tc>
                <a:tc>
                  <a:txBody>
                    <a:bodyPr/>
                    <a:lstStyle/>
                    <a:p>
                      <a:endParaRPr sz="2200">
                        <a:latin typeface="Arial"/>
                        <a:cs typeface="Arial"/>
                      </a:endParaRPr>
                    </a:p>
                  </a:txBody>
                  <a:tcPr marL="0" marR="0" marT="0" marB="0">
                    <a:lnT w="12700">
                      <a:solidFill>
                        <a:srgbClr val="FFFFFF"/>
                      </a:solidFill>
                      <a:prstDash val="solid"/>
                    </a:lnT>
                    <a:lnB w="38100">
                      <a:solidFill>
                        <a:srgbClr val="FFFFFF"/>
                      </a:solidFill>
                      <a:prstDash val="solid"/>
                    </a:lnB>
                  </a:tcPr>
                </a:tc>
                <a:extLst>
                  <a:ext uri="{0D108BD9-81ED-4DB2-BD59-A6C34878D82A}">
                    <a16:rowId xmlns:a16="http://schemas.microsoft.com/office/drawing/2014/main" val="10000"/>
                  </a:ext>
                </a:extLst>
              </a:tr>
              <a:tr h="2594000">
                <a:tc>
                  <a:txBody>
                    <a:bodyPr/>
                    <a:lstStyle/>
                    <a:p>
                      <a:pPr marL="86360" marR="639445">
                        <a:lnSpc>
                          <a:spcPct val="100000"/>
                        </a:lnSpc>
                      </a:pPr>
                      <a:endParaRPr lang="it-IT" sz="2200" dirty="0">
                        <a:latin typeface="Arial"/>
                        <a:cs typeface="Arial"/>
                      </a:endParaRPr>
                    </a:p>
                    <a:p>
                      <a:pPr marL="86360" marR="639445">
                        <a:lnSpc>
                          <a:spcPct val="100000"/>
                        </a:lnSpc>
                      </a:pPr>
                      <a:endParaRPr lang="it-IT" sz="2200" dirty="0">
                        <a:latin typeface="Arial"/>
                        <a:cs typeface="Arial"/>
                      </a:endParaRPr>
                    </a:p>
                    <a:p>
                      <a:pPr marL="86360" marR="639445">
                        <a:lnSpc>
                          <a:spcPct val="100000"/>
                        </a:lnSpc>
                      </a:pPr>
                      <a:r>
                        <a:rPr sz="2200" dirty="0" err="1">
                          <a:latin typeface="Arial"/>
                          <a:cs typeface="Arial"/>
                        </a:rPr>
                        <a:t>HEIs</a:t>
                      </a:r>
                      <a:r>
                        <a:rPr sz="2200" spc="-20" dirty="0">
                          <a:latin typeface="Arial"/>
                          <a:cs typeface="Arial"/>
                        </a:rPr>
                        <a:t> </a:t>
                      </a:r>
                      <a:r>
                        <a:rPr sz="2200" dirty="0">
                          <a:latin typeface="Arial"/>
                          <a:cs typeface="Arial"/>
                        </a:rPr>
                        <a:t>from</a:t>
                      </a:r>
                      <a:r>
                        <a:rPr sz="2200" spc="-30" dirty="0">
                          <a:latin typeface="Arial"/>
                          <a:cs typeface="Arial"/>
                        </a:rPr>
                        <a:t> </a:t>
                      </a:r>
                      <a:r>
                        <a:rPr sz="2200" dirty="0">
                          <a:latin typeface="Arial"/>
                          <a:cs typeface="Arial"/>
                        </a:rPr>
                        <a:t>one </a:t>
                      </a:r>
                      <a:r>
                        <a:rPr lang="it-IT" sz="2200" dirty="0">
                          <a:latin typeface="Arial"/>
                          <a:cs typeface="Arial"/>
                        </a:rPr>
                        <a:t>Partner Country</a:t>
                      </a:r>
                      <a:endParaRPr sz="2200" dirty="0">
                        <a:latin typeface="Arial"/>
                        <a:cs typeface="Arial"/>
                      </a:endParaRPr>
                    </a:p>
                  </a:txBody>
                  <a:tcPr marL="0" marR="0" marT="0" marB="0">
                    <a:lnL w="12700">
                      <a:solidFill>
                        <a:srgbClr val="FFFFFF"/>
                      </a:solidFill>
                      <a:prstDash val="solid"/>
                    </a:lnL>
                    <a:lnT w="38100">
                      <a:solidFill>
                        <a:srgbClr val="FFFFFF"/>
                      </a:solidFill>
                      <a:prstDash val="solid"/>
                    </a:lnT>
                    <a:lnB w="12700">
                      <a:solidFill>
                        <a:srgbClr val="FFFFFF"/>
                      </a:solidFill>
                      <a:prstDash val="solid"/>
                    </a:lnB>
                    <a:solidFill>
                      <a:srgbClr val="EAF6D1"/>
                    </a:solidFill>
                  </a:tcPr>
                </a:tc>
                <a:tc>
                  <a:txBody>
                    <a:bodyPr/>
                    <a:lstStyle/>
                    <a:p>
                      <a:pPr marL="96520" marR="509270">
                        <a:lnSpc>
                          <a:spcPct val="100000"/>
                        </a:lnSpc>
                      </a:pPr>
                      <a:endParaRPr lang="it-IT" sz="2200" dirty="0">
                        <a:latin typeface="Arial"/>
                        <a:cs typeface="Arial"/>
                      </a:endParaRPr>
                    </a:p>
                    <a:p>
                      <a:pPr marL="96520" marR="509270">
                        <a:lnSpc>
                          <a:spcPct val="100000"/>
                        </a:lnSpc>
                      </a:pPr>
                      <a:endParaRPr lang="it-IT" sz="2200" dirty="0">
                        <a:latin typeface="Arial"/>
                        <a:cs typeface="Arial"/>
                      </a:endParaRPr>
                    </a:p>
                    <a:p>
                      <a:pPr marL="96520" marR="509270">
                        <a:lnSpc>
                          <a:spcPct val="100000"/>
                        </a:lnSpc>
                      </a:pPr>
                      <a:r>
                        <a:rPr sz="2200" dirty="0" err="1">
                          <a:latin typeface="Arial"/>
                          <a:cs typeface="Arial"/>
                        </a:rPr>
                        <a:t>HEIs</a:t>
                      </a:r>
                      <a:r>
                        <a:rPr sz="2200" spc="-20" dirty="0">
                          <a:latin typeface="Arial"/>
                          <a:cs typeface="Arial"/>
                        </a:rPr>
                        <a:t> </a:t>
                      </a:r>
                      <a:r>
                        <a:rPr sz="2200" spc="25" dirty="0">
                          <a:latin typeface="Arial"/>
                          <a:cs typeface="Arial"/>
                        </a:rPr>
                        <a:t>f</a:t>
                      </a:r>
                      <a:r>
                        <a:rPr sz="2200" dirty="0">
                          <a:latin typeface="Arial"/>
                          <a:cs typeface="Arial"/>
                        </a:rPr>
                        <a:t>rom</a:t>
                      </a:r>
                      <a:r>
                        <a:rPr sz="2200" spc="-30" dirty="0">
                          <a:latin typeface="Arial"/>
                          <a:cs typeface="Arial"/>
                        </a:rPr>
                        <a:t> </a:t>
                      </a:r>
                      <a:r>
                        <a:rPr sz="2200" dirty="0">
                          <a:latin typeface="Arial"/>
                          <a:cs typeface="Arial"/>
                        </a:rPr>
                        <a:t>s</a:t>
                      </a:r>
                      <a:r>
                        <a:rPr sz="2200" spc="5" dirty="0">
                          <a:latin typeface="Arial"/>
                          <a:cs typeface="Arial"/>
                        </a:rPr>
                        <a:t>e</a:t>
                      </a:r>
                      <a:r>
                        <a:rPr sz="2200" spc="-25" dirty="0">
                          <a:latin typeface="Arial"/>
                          <a:cs typeface="Arial"/>
                        </a:rPr>
                        <a:t>v</a:t>
                      </a:r>
                      <a:r>
                        <a:rPr sz="2200" spc="5" dirty="0">
                          <a:latin typeface="Arial"/>
                          <a:cs typeface="Arial"/>
                        </a:rPr>
                        <a:t>e</a:t>
                      </a:r>
                      <a:r>
                        <a:rPr sz="2200" dirty="0">
                          <a:latin typeface="Arial"/>
                          <a:cs typeface="Arial"/>
                        </a:rPr>
                        <a:t>ral </a:t>
                      </a:r>
                      <a:r>
                        <a:rPr lang="it-IT" sz="2200" dirty="0">
                          <a:latin typeface="Arial"/>
                          <a:cs typeface="Arial"/>
                        </a:rPr>
                        <a:t>Partner Country </a:t>
                      </a:r>
                      <a:r>
                        <a:rPr sz="2200" dirty="0">
                          <a:latin typeface="Arial"/>
                          <a:cs typeface="Arial"/>
                        </a:rPr>
                        <a:t>from</a:t>
                      </a:r>
                      <a:r>
                        <a:rPr sz="2200" spc="15" dirty="0">
                          <a:latin typeface="Arial"/>
                          <a:cs typeface="Arial"/>
                        </a:rPr>
                        <a:t> </a:t>
                      </a:r>
                      <a:r>
                        <a:rPr sz="2200" dirty="0">
                          <a:latin typeface="Arial"/>
                          <a:cs typeface="Arial"/>
                        </a:rPr>
                        <a:t>one</a:t>
                      </a:r>
                      <a:r>
                        <a:rPr sz="2200" spc="-15" dirty="0">
                          <a:latin typeface="Arial"/>
                          <a:cs typeface="Arial"/>
                        </a:rPr>
                        <a:t> </a:t>
                      </a:r>
                      <a:r>
                        <a:rPr sz="2200" dirty="0">
                          <a:latin typeface="Arial"/>
                          <a:cs typeface="Arial"/>
                        </a:rPr>
                        <a:t>Region</a:t>
                      </a:r>
                    </a:p>
                  </a:txBody>
                  <a:tcPr marL="0" marR="0" marT="0" marB="0">
                    <a:lnR w="12700">
                      <a:solidFill>
                        <a:srgbClr val="FFFFFF"/>
                      </a:solidFill>
                      <a:prstDash val="solid"/>
                    </a:lnR>
                    <a:lnT w="38100">
                      <a:solidFill>
                        <a:srgbClr val="FFFFFF"/>
                      </a:solidFill>
                      <a:prstDash val="solid"/>
                    </a:lnT>
                    <a:lnB w="12700">
                      <a:solidFill>
                        <a:srgbClr val="FFFFFF"/>
                      </a:solidFill>
                      <a:prstDash val="solid"/>
                    </a:lnB>
                    <a:solidFill>
                      <a:srgbClr val="F9DFD1"/>
                    </a:solidFill>
                  </a:tcPr>
                </a:tc>
                <a:tc>
                  <a:txBody>
                    <a:bodyPr/>
                    <a:lstStyle/>
                    <a:p>
                      <a:pPr marL="85090" marR="314325">
                        <a:lnSpc>
                          <a:spcPct val="100000"/>
                        </a:lnSpc>
                      </a:pPr>
                      <a:endParaRPr lang="it-IT" sz="2200" dirty="0">
                        <a:latin typeface="Arial"/>
                        <a:cs typeface="Arial"/>
                      </a:endParaRPr>
                    </a:p>
                    <a:p>
                      <a:pPr marL="85090" marR="314325">
                        <a:lnSpc>
                          <a:spcPct val="100000"/>
                        </a:lnSpc>
                      </a:pPr>
                      <a:endParaRPr lang="it-IT" sz="2200" dirty="0">
                        <a:latin typeface="Arial"/>
                        <a:cs typeface="Arial"/>
                      </a:endParaRPr>
                    </a:p>
                    <a:p>
                      <a:pPr marL="85090" marR="314325">
                        <a:lnSpc>
                          <a:spcPct val="100000"/>
                        </a:lnSpc>
                      </a:pPr>
                      <a:r>
                        <a:rPr sz="2200" dirty="0" err="1">
                          <a:latin typeface="Arial"/>
                          <a:cs typeface="Arial"/>
                        </a:rPr>
                        <a:t>HEIs</a:t>
                      </a:r>
                      <a:r>
                        <a:rPr sz="2200" spc="-15" dirty="0">
                          <a:latin typeface="Arial"/>
                          <a:cs typeface="Arial"/>
                        </a:rPr>
                        <a:t> </a:t>
                      </a:r>
                      <a:r>
                        <a:rPr sz="2200" dirty="0">
                          <a:latin typeface="Arial"/>
                          <a:cs typeface="Arial"/>
                        </a:rPr>
                        <a:t>from </a:t>
                      </a:r>
                      <a:r>
                        <a:rPr lang="it-IT" sz="2200" dirty="0">
                          <a:latin typeface="Arial"/>
                          <a:cs typeface="Arial"/>
                        </a:rPr>
                        <a:t>Partner Country </a:t>
                      </a:r>
                      <a:r>
                        <a:rPr sz="2200" dirty="0">
                          <a:latin typeface="Arial"/>
                          <a:cs typeface="Arial"/>
                        </a:rPr>
                        <a:t>belonging</a:t>
                      </a:r>
                      <a:r>
                        <a:rPr sz="2200" spc="15" dirty="0">
                          <a:latin typeface="Arial"/>
                          <a:cs typeface="Arial"/>
                        </a:rPr>
                        <a:t> </a:t>
                      </a:r>
                      <a:r>
                        <a:rPr sz="2200" dirty="0">
                          <a:latin typeface="Arial"/>
                          <a:cs typeface="Arial"/>
                        </a:rPr>
                        <a:t>to several Regions</a:t>
                      </a:r>
                    </a:p>
                  </a:txBody>
                  <a:tcPr marL="0" marR="0" marT="0" marB="0">
                    <a:lnL w="12700">
                      <a:solidFill>
                        <a:srgbClr val="FFFFFF"/>
                      </a:solidFill>
                      <a:prstDash val="solid"/>
                    </a:lnL>
                    <a:lnT w="38100">
                      <a:solidFill>
                        <a:srgbClr val="FFFFFF"/>
                      </a:solidFill>
                      <a:prstDash val="solid"/>
                    </a:lnT>
                    <a:lnB w="12700">
                      <a:solidFill>
                        <a:srgbClr val="FFFFFF"/>
                      </a:solidFill>
                      <a:prstDash val="solid"/>
                    </a:lnB>
                    <a:solidFill>
                      <a:srgbClr val="F8D2CC"/>
                    </a:solidFill>
                  </a:tcPr>
                </a:tc>
                <a:tc>
                  <a:txBody>
                    <a:bodyPr/>
                    <a:lstStyle/>
                    <a:p>
                      <a:endParaRPr sz="2200">
                        <a:latin typeface="Arial"/>
                        <a:cs typeface="Arial"/>
                      </a:endParaRPr>
                    </a:p>
                  </a:txBody>
                  <a:tcPr marL="0" marR="0" marT="0" marB="0">
                    <a:lnT w="38100">
                      <a:solidFill>
                        <a:srgbClr val="FFFFFF"/>
                      </a:solidFill>
                      <a:prstDash val="solid"/>
                    </a:lnT>
                    <a:lnB w="12700">
                      <a:solidFill>
                        <a:srgbClr val="FFFFFF"/>
                      </a:solidFill>
                      <a:prstDash val="solid"/>
                    </a:lnB>
                  </a:tcPr>
                </a:tc>
                <a:extLst>
                  <a:ext uri="{0D108BD9-81ED-4DB2-BD59-A6C34878D82A}">
                    <a16:rowId xmlns:a16="http://schemas.microsoft.com/office/drawing/2014/main" val="10001"/>
                  </a:ext>
                </a:extLst>
              </a:tr>
              <a:tr h="838978">
                <a:tc gridSpan="3">
                  <a:txBody>
                    <a:bodyPr/>
                    <a:lstStyle/>
                    <a:p>
                      <a:pPr marL="88900" marR="159385" algn="ctr">
                        <a:lnSpc>
                          <a:spcPct val="60000"/>
                        </a:lnSpc>
                      </a:pPr>
                      <a:endParaRPr lang="it-IT" sz="2200" dirty="0">
                        <a:latin typeface="Arial"/>
                        <a:cs typeface="Arial"/>
                      </a:endParaRPr>
                    </a:p>
                    <a:p>
                      <a:pPr marL="88900" marR="159385" algn="ctr">
                        <a:lnSpc>
                          <a:spcPct val="100000"/>
                        </a:lnSpc>
                      </a:pPr>
                      <a:r>
                        <a:rPr sz="2200" dirty="0">
                          <a:latin typeface="Arial"/>
                          <a:cs typeface="Arial"/>
                        </a:rPr>
                        <a:t>At</a:t>
                      </a:r>
                      <a:r>
                        <a:rPr sz="2200" spc="-15" dirty="0">
                          <a:latin typeface="Arial"/>
                          <a:cs typeface="Arial"/>
                        </a:rPr>
                        <a:t> </a:t>
                      </a:r>
                      <a:r>
                        <a:rPr sz="2200" dirty="0">
                          <a:latin typeface="Arial"/>
                          <a:cs typeface="Arial"/>
                        </a:rPr>
                        <a:t>least</a:t>
                      </a:r>
                      <a:r>
                        <a:rPr sz="2200" spc="-20" dirty="0">
                          <a:latin typeface="Arial"/>
                          <a:cs typeface="Arial"/>
                        </a:rPr>
                        <a:t> </a:t>
                      </a:r>
                      <a:r>
                        <a:rPr sz="2200" dirty="0">
                          <a:latin typeface="Arial"/>
                          <a:cs typeface="Arial"/>
                        </a:rPr>
                        <a:t>2</a:t>
                      </a:r>
                      <a:r>
                        <a:rPr sz="2200" spc="-15" dirty="0">
                          <a:latin typeface="Arial"/>
                          <a:cs typeface="Arial"/>
                        </a:rPr>
                        <a:t> </a:t>
                      </a:r>
                      <a:r>
                        <a:rPr sz="2200" dirty="0">
                          <a:latin typeface="Arial"/>
                          <a:cs typeface="Arial"/>
                        </a:rPr>
                        <a:t>HEIs</a:t>
                      </a:r>
                      <a:r>
                        <a:rPr sz="2200" spc="15" dirty="0">
                          <a:latin typeface="Arial"/>
                          <a:cs typeface="Arial"/>
                        </a:rPr>
                        <a:t> </a:t>
                      </a:r>
                      <a:r>
                        <a:rPr sz="2200" dirty="0">
                          <a:latin typeface="Arial"/>
                          <a:cs typeface="Arial"/>
                        </a:rPr>
                        <a:t>from</a:t>
                      </a:r>
                      <a:r>
                        <a:rPr sz="2200" spc="-55" dirty="0">
                          <a:latin typeface="Arial"/>
                          <a:cs typeface="Arial"/>
                        </a:rPr>
                        <a:t> </a:t>
                      </a:r>
                      <a:r>
                        <a:rPr sz="2200" dirty="0">
                          <a:latin typeface="Arial"/>
                          <a:cs typeface="Arial"/>
                        </a:rPr>
                        <a:t>two</a:t>
                      </a:r>
                      <a:r>
                        <a:rPr sz="2200" spc="5" dirty="0">
                          <a:latin typeface="Arial"/>
                          <a:cs typeface="Arial"/>
                        </a:rPr>
                        <a:t> </a:t>
                      </a:r>
                      <a:r>
                        <a:rPr sz="2200" dirty="0">
                          <a:latin typeface="Arial"/>
                          <a:cs typeface="Arial"/>
                        </a:rPr>
                        <a:t>Member States</a:t>
                      </a:r>
                    </a:p>
                  </a:txBody>
                  <a:tcPr marL="0" marR="0" marT="0" marB="0">
                    <a:lnL w="12700">
                      <a:solidFill>
                        <a:srgbClr val="FFFFFF"/>
                      </a:solidFill>
                      <a:prstDash val="solid"/>
                    </a:lnL>
                    <a:lnT w="12700">
                      <a:solidFill>
                        <a:srgbClr val="FFFFFF"/>
                      </a:solidFill>
                      <a:prstDash val="solid"/>
                    </a:lnT>
                    <a:lnB w="12700">
                      <a:solidFill>
                        <a:srgbClr val="FFFFFF"/>
                      </a:solidFill>
                      <a:prstDash val="solid"/>
                    </a:lnB>
                    <a:solidFill>
                      <a:srgbClr val="D9D9D9"/>
                    </a:solidFill>
                  </a:tcPr>
                </a:tc>
                <a:tc hMerge="1">
                  <a:txBody>
                    <a:bodyPr/>
                    <a:lstStyle/>
                    <a:p>
                      <a:endParaRPr/>
                    </a:p>
                  </a:txBody>
                  <a:tcPr marL="0" marR="0" marT="0" marB="0"/>
                </a:tc>
                <a:tc hMerge="1">
                  <a:txBody>
                    <a:bodyPr/>
                    <a:lstStyle/>
                    <a:p>
                      <a:endParaRPr/>
                    </a:p>
                  </a:txBody>
                  <a:tcPr marL="0" marR="0" marT="0" marB="0"/>
                </a:tc>
                <a:tc>
                  <a:txBody>
                    <a:bodyPr/>
                    <a:lstStyle/>
                    <a:p>
                      <a:endParaRPr sz="2200" dirty="0">
                        <a:latin typeface="Arial"/>
                        <a:cs typeface="Arial"/>
                      </a:endParaRPr>
                    </a:p>
                  </a:txBody>
                  <a:tcPr marL="0" marR="0" marT="0" marB="0">
                    <a:lnT w="12700">
                      <a:solidFill>
                        <a:srgbClr val="FFFFFF"/>
                      </a:solidFill>
                      <a:prstDash val="solid"/>
                    </a:lnT>
                    <a:lnB w="12700">
                      <a:solidFill>
                        <a:srgbClr val="FFFFFF"/>
                      </a:solidFill>
                      <a:prstDash val="solid"/>
                    </a:lnB>
                  </a:tcPr>
                </a:tc>
                <a:extLst>
                  <a:ext uri="{0D108BD9-81ED-4DB2-BD59-A6C34878D82A}">
                    <a16:rowId xmlns:a16="http://schemas.microsoft.com/office/drawing/2014/main" val="10002"/>
                  </a:ext>
                </a:extLst>
              </a:tr>
            </a:tbl>
          </a:graphicData>
        </a:graphic>
      </p:graphicFrame>
      <p:sp>
        <p:nvSpPr>
          <p:cNvPr id="10" name="Segnaposto piè di pagina 9">
            <a:extLst>
              <a:ext uri="{FF2B5EF4-FFF2-40B4-BE49-F238E27FC236}">
                <a16:creationId xmlns:a16="http://schemas.microsoft.com/office/drawing/2014/main" id="{2CD7B480-D065-A0C0-D076-9678725878D9}"/>
              </a:ext>
            </a:extLst>
          </p:cNvPr>
          <p:cNvSpPr>
            <a:spLocks noGrp="1"/>
          </p:cNvSpPr>
          <p:nvPr>
            <p:ph type="ftr" sz="quarter" idx="5"/>
          </p:nvPr>
        </p:nvSpPr>
        <p:spPr>
          <a:xfrm>
            <a:off x="2438400" y="6354318"/>
            <a:ext cx="3496055" cy="341630"/>
          </a:xfrm>
        </p:spPr>
        <p:txBody>
          <a:bodyPr/>
          <a:lstStyle/>
          <a:p>
            <a:r>
              <a:rPr lang="it-IT" dirty="0"/>
              <a:t>«MERGE» ERASMUS+ </a:t>
            </a:r>
            <a:r>
              <a:rPr lang="it-IT" dirty="0" err="1"/>
              <a:t>CBHE</a:t>
            </a:r>
            <a:r>
              <a:rPr lang="it-IT" dirty="0"/>
              <a:t> PROJECT</a:t>
            </a:r>
          </a:p>
        </p:txBody>
      </p:sp>
      <p:sp>
        <p:nvSpPr>
          <p:cNvPr id="11" name="Segnaposto numero diapositiva 10">
            <a:extLst>
              <a:ext uri="{FF2B5EF4-FFF2-40B4-BE49-F238E27FC236}">
                <a16:creationId xmlns:a16="http://schemas.microsoft.com/office/drawing/2014/main" id="{07D8D07E-3024-6E1A-CB14-36C6007B7BE2}"/>
              </a:ext>
            </a:extLst>
          </p:cNvPr>
          <p:cNvSpPr>
            <a:spLocks noGrp="1"/>
          </p:cNvSpPr>
          <p:nvPr>
            <p:ph type="sldNum" sz="quarter" idx="7"/>
          </p:nvPr>
        </p:nvSpPr>
        <p:spPr>
          <a:xfrm>
            <a:off x="6473952" y="6354318"/>
            <a:ext cx="1831848" cy="341630"/>
          </a:xfrm>
        </p:spPr>
        <p:txBody>
          <a:bodyPr/>
          <a:lstStyle/>
          <a:p>
            <a:fld id="{B6F15528-21DE-4FAA-801E-634DDDAF4B2B}" type="slidenum">
              <a:rPr lang="it-IT" smtClean="0"/>
              <a:t>31</a:t>
            </a:fld>
            <a:endParaRPr lang="it-IT"/>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794330" y="5365712"/>
            <a:ext cx="1770258" cy="1180367"/>
          </a:xfrm>
          <a:custGeom>
            <a:avLst/>
            <a:gdLst/>
            <a:ahLst/>
            <a:cxnLst/>
            <a:rect l="l" t="t" r="r" b="b"/>
            <a:pathLst>
              <a:path w="1922779" h="1282065">
                <a:moveTo>
                  <a:pt x="1922316" y="0"/>
                </a:moveTo>
                <a:lnTo>
                  <a:pt x="0" y="1281911"/>
                </a:lnTo>
              </a:path>
            </a:pathLst>
          </a:custGeom>
          <a:ln w="9144">
            <a:solidFill>
              <a:srgbClr val="D9D9D9"/>
            </a:solidFill>
          </a:ln>
        </p:spPr>
        <p:txBody>
          <a:bodyPr wrap="square" lIns="0" tIns="0" rIns="0" bIns="0" rtlCol="0"/>
          <a:lstStyle/>
          <a:p>
            <a:endParaRPr sz="1657"/>
          </a:p>
        </p:txBody>
      </p:sp>
      <p:sp>
        <p:nvSpPr>
          <p:cNvPr id="5" name="object 5"/>
          <p:cNvSpPr/>
          <p:nvPr/>
        </p:nvSpPr>
        <p:spPr>
          <a:xfrm>
            <a:off x="8562401" y="259302"/>
            <a:ext cx="1754" cy="5262"/>
          </a:xfrm>
          <a:custGeom>
            <a:avLst/>
            <a:gdLst/>
            <a:ahLst/>
            <a:cxnLst/>
            <a:rect l="l" t="t" r="r" b="b"/>
            <a:pathLst>
              <a:path w="1904" h="5715">
                <a:moveTo>
                  <a:pt x="0" y="0"/>
                </a:moveTo>
                <a:lnTo>
                  <a:pt x="1912" y="5317"/>
                </a:lnTo>
                <a:lnTo>
                  <a:pt x="1912" y="0"/>
                </a:lnTo>
                <a:lnTo>
                  <a:pt x="0" y="0"/>
                </a:lnTo>
              </a:path>
            </a:pathLst>
          </a:custGeom>
          <a:solidFill>
            <a:srgbClr val="3E7818"/>
          </a:solidFill>
        </p:spPr>
        <p:txBody>
          <a:bodyPr wrap="square" lIns="0" tIns="0" rIns="0" bIns="0" rtlCol="0"/>
          <a:lstStyle/>
          <a:p>
            <a:endParaRPr sz="1657"/>
          </a:p>
        </p:txBody>
      </p:sp>
      <p:sp>
        <p:nvSpPr>
          <p:cNvPr id="6" name="object 6"/>
          <p:cNvSpPr/>
          <p:nvPr/>
        </p:nvSpPr>
        <p:spPr>
          <a:xfrm>
            <a:off x="0" y="4219188"/>
            <a:ext cx="367147" cy="2326825"/>
          </a:xfrm>
          <a:custGeom>
            <a:avLst/>
            <a:gdLst/>
            <a:ahLst/>
            <a:cxnLst/>
            <a:rect l="l" t="t" r="r" b="b"/>
            <a:pathLst>
              <a:path w="398780" h="2527300">
                <a:moveTo>
                  <a:pt x="0" y="-1"/>
                </a:moveTo>
                <a:lnTo>
                  <a:pt x="0" y="2527217"/>
                </a:lnTo>
                <a:lnTo>
                  <a:pt x="398179" y="2527217"/>
                </a:lnTo>
                <a:lnTo>
                  <a:pt x="0" y="-1"/>
                </a:lnTo>
                <a:close/>
              </a:path>
            </a:pathLst>
          </a:custGeom>
          <a:solidFill>
            <a:srgbClr val="90C225"/>
          </a:solidFill>
        </p:spPr>
        <p:txBody>
          <a:bodyPr wrap="square" lIns="0" tIns="0" rIns="0" bIns="0" rtlCol="0"/>
          <a:lstStyle/>
          <a:p>
            <a:endParaRPr sz="1657"/>
          </a:p>
        </p:txBody>
      </p:sp>
      <p:sp>
        <p:nvSpPr>
          <p:cNvPr id="8" name="object 8"/>
          <p:cNvSpPr txBox="1">
            <a:spLocks noGrp="1"/>
          </p:cNvSpPr>
          <p:nvPr>
            <p:ph type="title"/>
          </p:nvPr>
        </p:nvSpPr>
        <p:spPr>
          <a:xfrm>
            <a:off x="304800" y="341638"/>
            <a:ext cx="7722107" cy="626701"/>
          </a:xfrm>
          <a:prstGeom prst="rect">
            <a:avLst/>
          </a:prstGeom>
        </p:spPr>
        <p:txBody>
          <a:bodyPr vert="horz" wrap="square" lIns="0" tIns="36000" rIns="0" bIns="36000" rtlCol="0">
            <a:spAutoFit/>
          </a:bodyPr>
          <a:lstStyle/>
          <a:p>
            <a:pPr>
              <a:lnSpc>
                <a:spcPct val="100000"/>
              </a:lnSpc>
            </a:pPr>
            <a:r>
              <a:rPr spc="-18" dirty="0"/>
              <a:t>Nati</a:t>
            </a:r>
            <a:r>
              <a:rPr spc="-32" dirty="0"/>
              <a:t>o</a:t>
            </a:r>
            <a:r>
              <a:rPr spc="-18" dirty="0"/>
              <a:t>nal</a:t>
            </a:r>
            <a:r>
              <a:rPr spc="9" dirty="0"/>
              <a:t> </a:t>
            </a:r>
            <a:r>
              <a:rPr spc="-18" dirty="0"/>
              <a:t>projec</a:t>
            </a:r>
            <a:r>
              <a:rPr spc="-23" dirty="0"/>
              <a:t>t</a:t>
            </a:r>
            <a:r>
              <a:rPr spc="-14" dirty="0"/>
              <a:t>s:</a:t>
            </a:r>
            <a:r>
              <a:rPr spc="9" dirty="0"/>
              <a:t> </a:t>
            </a:r>
            <a:r>
              <a:rPr spc="-14" dirty="0"/>
              <a:t>eligibili</a:t>
            </a:r>
            <a:r>
              <a:rPr spc="-32" dirty="0"/>
              <a:t>t</a:t>
            </a:r>
            <a:r>
              <a:rPr spc="-18" dirty="0"/>
              <a:t>y</a:t>
            </a:r>
            <a:r>
              <a:rPr spc="14" dirty="0"/>
              <a:t> </a:t>
            </a:r>
            <a:r>
              <a:rPr spc="-14" dirty="0"/>
              <a:t>criteria</a:t>
            </a:r>
          </a:p>
        </p:txBody>
      </p:sp>
      <p:sp>
        <p:nvSpPr>
          <p:cNvPr id="9" name="object 9"/>
          <p:cNvSpPr/>
          <p:nvPr/>
        </p:nvSpPr>
        <p:spPr>
          <a:xfrm>
            <a:off x="369868" y="1865161"/>
            <a:ext cx="3831193" cy="1277531"/>
          </a:xfrm>
          <a:prstGeom prst="rect">
            <a:avLst/>
          </a:prstGeom>
          <a:blipFill>
            <a:blip r:embed="rId3" cstate="print"/>
            <a:stretch>
              <a:fillRect/>
            </a:stretch>
          </a:blipFill>
        </p:spPr>
        <p:txBody>
          <a:bodyPr wrap="square" lIns="0" tIns="0" rIns="0" bIns="0" rtlCol="0"/>
          <a:lstStyle/>
          <a:p>
            <a:endParaRPr sz="1657"/>
          </a:p>
        </p:txBody>
      </p:sp>
      <p:sp>
        <p:nvSpPr>
          <p:cNvPr id="10" name="object 10"/>
          <p:cNvSpPr txBox="1"/>
          <p:nvPr/>
        </p:nvSpPr>
        <p:spPr>
          <a:xfrm>
            <a:off x="576300" y="2324459"/>
            <a:ext cx="3418328" cy="269304"/>
          </a:xfrm>
          <a:prstGeom prst="rect">
            <a:avLst/>
          </a:prstGeom>
        </p:spPr>
        <p:txBody>
          <a:bodyPr vert="horz" wrap="square" lIns="0" tIns="0" rIns="0" bIns="0" rtlCol="0">
            <a:spAutoFit/>
          </a:bodyPr>
          <a:lstStyle/>
          <a:p>
            <a:pPr algn="ctr">
              <a:lnSpc>
                <a:spcPts val="2053"/>
              </a:lnSpc>
            </a:pPr>
            <a:r>
              <a:rPr lang="it-IT" sz="1841" b="1" spc="9" dirty="0">
                <a:latin typeface="Arial"/>
                <a:cs typeface="Arial"/>
              </a:rPr>
              <a:t>Partner Countries</a:t>
            </a:r>
            <a:endParaRPr sz="1841" dirty="0">
              <a:latin typeface="Arial"/>
              <a:cs typeface="Arial"/>
            </a:endParaRPr>
          </a:p>
        </p:txBody>
      </p:sp>
      <p:sp>
        <p:nvSpPr>
          <p:cNvPr id="11" name="object 11"/>
          <p:cNvSpPr/>
          <p:nvPr/>
        </p:nvSpPr>
        <p:spPr>
          <a:xfrm>
            <a:off x="830089" y="3071835"/>
            <a:ext cx="356039" cy="997378"/>
          </a:xfrm>
          <a:custGeom>
            <a:avLst/>
            <a:gdLst/>
            <a:ahLst/>
            <a:cxnLst/>
            <a:rect l="l" t="t" r="r" b="b"/>
            <a:pathLst>
              <a:path w="386715" h="1083310">
                <a:moveTo>
                  <a:pt x="0" y="0"/>
                </a:moveTo>
                <a:lnTo>
                  <a:pt x="0" y="1083056"/>
                </a:lnTo>
                <a:lnTo>
                  <a:pt x="386334" y="1083056"/>
                </a:lnTo>
              </a:path>
            </a:pathLst>
          </a:custGeom>
          <a:ln w="18288">
            <a:solidFill>
              <a:srgbClr val="024A9C"/>
            </a:solidFill>
          </a:ln>
        </p:spPr>
        <p:txBody>
          <a:bodyPr wrap="square" lIns="0" tIns="0" rIns="0" bIns="0" rtlCol="0"/>
          <a:lstStyle/>
          <a:p>
            <a:endParaRPr sz="1657"/>
          </a:p>
        </p:txBody>
      </p:sp>
      <p:sp>
        <p:nvSpPr>
          <p:cNvPr id="12" name="object 12"/>
          <p:cNvSpPr/>
          <p:nvPr/>
        </p:nvSpPr>
        <p:spPr>
          <a:xfrm>
            <a:off x="1063005" y="3633068"/>
            <a:ext cx="3149281" cy="921153"/>
          </a:xfrm>
          <a:prstGeom prst="rect">
            <a:avLst/>
          </a:prstGeom>
          <a:blipFill>
            <a:blip r:embed="rId4" cstate="print"/>
            <a:stretch>
              <a:fillRect/>
            </a:stretch>
          </a:blipFill>
        </p:spPr>
        <p:txBody>
          <a:bodyPr wrap="square" lIns="0" tIns="0" rIns="0" bIns="0" rtlCol="0"/>
          <a:lstStyle/>
          <a:p>
            <a:endParaRPr sz="1657"/>
          </a:p>
        </p:txBody>
      </p:sp>
      <p:sp>
        <p:nvSpPr>
          <p:cNvPr id="13" name="object 13"/>
          <p:cNvSpPr txBox="1"/>
          <p:nvPr/>
        </p:nvSpPr>
        <p:spPr>
          <a:xfrm>
            <a:off x="1233131" y="3942573"/>
            <a:ext cx="1945647" cy="283283"/>
          </a:xfrm>
          <a:prstGeom prst="rect">
            <a:avLst/>
          </a:prstGeom>
        </p:spPr>
        <p:txBody>
          <a:bodyPr vert="horz" wrap="square" lIns="0" tIns="0" rIns="0" bIns="0" rtlCol="0">
            <a:spAutoFit/>
          </a:bodyPr>
          <a:lstStyle/>
          <a:p>
            <a:pPr marL="11693"/>
            <a:r>
              <a:rPr sz="1841" b="1" spc="-14" dirty="0">
                <a:latin typeface="Arial"/>
                <a:cs typeface="Arial"/>
              </a:rPr>
              <a:t>1</a:t>
            </a:r>
            <a:r>
              <a:rPr sz="1841" b="1" spc="9" dirty="0">
                <a:latin typeface="Arial"/>
                <a:cs typeface="Arial"/>
              </a:rPr>
              <a:t> </a:t>
            </a:r>
            <a:r>
              <a:rPr sz="1841" b="1" spc="-14" dirty="0">
                <a:latin typeface="Arial"/>
                <a:cs typeface="Arial"/>
              </a:rPr>
              <a:t>e</a:t>
            </a:r>
            <a:r>
              <a:rPr sz="1841" b="1" spc="-18" dirty="0">
                <a:latin typeface="Arial"/>
                <a:cs typeface="Arial"/>
              </a:rPr>
              <a:t>l</a:t>
            </a:r>
            <a:r>
              <a:rPr sz="1841" b="1" spc="-9" dirty="0">
                <a:latin typeface="Arial"/>
                <a:cs typeface="Arial"/>
              </a:rPr>
              <a:t>igible</a:t>
            </a:r>
            <a:r>
              <a:rPr sz="1841" b="1" spc="14" dirty="0">
                <a:latin typeface="Arial"/>
                <a:cs typeface="Arial"/>
              </a:rPr>
              <a:t> </a:t>
            </a:r>
            <a:r>
              <a:rPr sz="1841" b="1" spc="-14" dirty="0">
                <a:latin typeface="Arial"/>
                <a:cs typeface="Arial"/>
              </a:rPr>
              <a:t>cou</a:t>
            </a:r>
            <a:r>
              <a:rPr sz="1841" b="1" spc="-5" dirty="0">
                <a:latin typeface="Arial"/>
                <a:cs typeface="Arial"/>
              </a:rPr>
              <a:t>nt</a:t>
            </a:r>
            <a:r>
              <a:rPr sz="1841" b="1" spc="-18" dirty="0">
                <a:latin typeface="Arial"/>
                <a:cs typeface="Arial"/>
              </a:rPr>
              <a:t>r</a:t>
            </a:r>
            <a:r>
              <a:rPr sz="1841" b="1" spc="-14" dirty="0">
                <a:latin typeface="Arial"/>
                <a:cs typeface="Arial"/>
              </a:rPr>
              <a:t>y</a:t>
            </a:r>
            <a:endParaRPr sz="1841">
              <a:latin typeface="Arial"/>
              <a:cs typeface="Arial"/>
            </a:endParaRPr>
          </a:p>
        </p:txBody>
      </p:sp>
      <p:sp>
        <p:nvSpPr>
          <p:cNvPr id="14" name="object 14"/>
          <p:cNvSpPr/>
          <p:nvPr/>
        </p:nvSpPr>
        <p:spPr>
          <a:xfrm>
            <a:off x="830089" y="3071835"/>
            <a:ext cx="356039" cy="2408673"/>
          </a:xfrm>
          <a:custGeom>
            <a:avLst/>
            <a:gdLst/>
            <a:ahLst/>
            <a:cxnLst/>
            <a:rect l="l" t="t" r="r" b="b"/>
            <a:pathLst>
              <a:path w="386715" h="2616200">
                <a:moveTo>
                  <a:pt x="0" y="0"/>
                </a:moveTo>
                <a:lnTo>
                  <a:pt x="0" y="2616009"/>
                </a:lnTo>
                <a:lnTo>
                  <a:pt x="386334" y="2616009"/>
                </a:lnTo>
              </a:path>
            </a:pathLst>
          </a:custGeom>
          <a:ln w="18288">
            <a:solidFill>
              <a:srgbClr val="024A9C"/>
            </a:solidFill>
          </a:ln>
        </p:spPr>
        <p:txBody>
          <a:bodyPr wrap="square" lIns="0" tIns="0" rIns="0" bIns="0" rtlCol="0"/>
          <a:lstStyle/>
          <a:p>
            <a:endParaRPr sz="1657"/>
          </a:p>
        </p:txBody>
      </p:sp>
      <p:sp>
        <p:nvSpPr>
          <p:cNvPr id="15" name="object 15"/>
          <p:cNvSpPr/>
          <p:nvPr/>
        </p:nvSpPr>
        <p:spPr>
          <a:xfrm>
            <a:off x="1063005" y="5044609"/>
            <a:ext cx="3149281" cy="921153"/>
          </a:xfrm>
          <a:prstGeom prst="rect">
            <a:avLst/>
          </a:prstGeom>
          <a:blipFill>
            <a:blip r:embed="rId5" cstate="print"/>
            <a:stretch>
              <a:fillRect/>
            </a:stretch>
          </a:blipFill>
        </p:spPr>
        <p:txBody>
          <a:bodyPr wrap="square" lIns="0" tIns="0" rIns="0" bIns="0" rtlCol="0"/>
          <a:lstStyle/>
          <a:p>
            <a:endParaRPr sz="1657"/>
          </a:p>
        </p:txBody>
      </p:sp>
      <p:sp>
        <p:nvSpPr>
          <p:cNvPr id="16" name="object 16"/>
          <p:cNvSpPr txBox="1"/>
          <p:nvPr/>
        </p:nvSpPr>
        <p:spPr>
          <a:xfrm>
            <a:off x="1233132" y="5354913"/>
            <a:ext cx="1825213" cy="283283"/>
          </a:xfrm>
          <a:prstGeom prst="rect">
            <a:avLst/>
          </a:prstGeom>
        </p:spPr>
        <p:txBody>
          <a:bodyPr vert="horz" wrap="square" lIns="0" tIns="0" rIns="0" bIns="0" rtlCol="0">
            <a:spAutoFit/>
          </a:bodyPr>
          <a:lstStyle/>
          <a:p>
            <a:pPr marL="11693"/>
            <a:r>
              <a:rPr sz="1841" b="1" spc="18" dirty="0">
                <a:latin typeface="Arial"/>
                <a:cs typeface="Arial"/>
              </a:rPr>
              <a:t>M</a:t>
            </a:r>
            <a:r>
              <a:rPr sz="1841" b="1" spc="-9" dirty="0">
                <a:latin typeface="Arial"/>
                <a:cs typeface="Arial"/>
              </a:rPr>
              <a:t>ini</a:t>
            </a:r>
            <a:r>
              <a:rPr sz="1841" b="1" spc="-14" dirty="0">
                <a:latin typeface="Arial"/>
                <a:cs typeface="Arial"/>
              </a:rPr>
              <a:t>mum</a:t>
            </a:r>
            <a:r>
              <a:rPr sz="1841" b="1" spc="-23" dirty="0">
                <a:latin typeface="Arial"/>
                <a:cs typeface="Arial"/>
              </a:rPr>
              <a:t> </a:t>
            </a:r>
            <a:r>
              <a:rPr sz="1841" b="1" spc="-14" dirty="0">
                <a:latin typeface="Arial"/>
                <a:cs typeface="Arial"/>
              </a:rPr>
              <a:t>2</a:t>
            </a:r>
            <a:r>
              <a:rPr sz="1841" b="1" spc="-5" dirty="0">
                <a:latin typeface="Arial"/>
                <a:cs typeface="Arial"/>
              </a:rPr>
              <a:t> </a:t>
            </a:r>
            <a:r>
              <a:rPr sz="1841" b="1" spc="-14" dirty="0">
                <a:latin typeface="Arial"/>
                <a:cs typeface="Arial"/>
              </a:rPr>
              <a:t>H</a:t>
            </a:r>
            <a:r>
              <a:rPr sz="1841" b="1" spc="-28" dirty="0">
                <a:latin typeface="Arial"/>
                <a:cs typeface="Arial"/>
              </a:rPr>
              <a:t>E</a:t>
            </a:r>
            <a:r>
              <a:rPr sz="1841" b="1" spc="-9" dirty="0">
                <a:latin typeface="Arial"/>
                <a:cs typeface="Arial"/>
              </a:rPr>
              <a:t>Is</a:t>
            </a:r>
            <a:endParaRPr sz="1841">
              <a:latin typeface="Arial"/>
              <a:cs typeface="Arial"/>
            </a:endParaRPr>
          </a:p>
        </p:txBody>
      </p:sp>
      <p:sp>
        <p:nvSpPr>
          <p:cNvPr id="17" name="object 17"/>
          <p:cNvSpPr/>
          <p:nvPr/>
        </p:nvSpPr>
        <p:spPr>
          <a:xfrm>
            <a:off x="4915010" y="1866517"/>
            <a:ext cx="3453978" cy="1274293"/>
          </a:xfrm>
          <a:prstGeom prst="rect">
            <a:avLst/>
          </a:prstGeom>
          <a:blipFill>
            <a:blip r:embed="rId6" cstate="print"/>
            <a:stretch>
              <a:fillRect/>
            </a:stretch>
          </a:blipFill>
        </p:spPr>
        <p:txBody>
          <a:bodyPr wrap="square" lIns="0" tIns="0" rIns="0" bIns="0" rtlCol="0"/>
          <a:lstStyle/>
          <a:p>
            <a:endParaRPr sz="1657"/>
          </a:p>
        </p:txBody>
      </p:sp>
      <p:sp>
        <p:nvSpPr>
          <p:cNvPr id="18" name="object 18"/>
          <p:cNvSpPr txBox="1"/>
          <p:nvPr/>
        </p:nvSpPr>
        <p:spPr>
          <a:xfrm>
            <a:off x="5172365" y="2329003"/>
            <a:ext cx="2927239" cy="269304"/>
          </a:xfrm>
          <a:prstGeom prst="rect">
            <a:avLst/>
          </a:prstGeom>
        </p:spPr>
        <p:txBody>
          <a:bodyPr vert="horz" wrap="square" lIns="0" tIns="0" rIns="0" bIns="0" rtlCol="0">
            <a:spAutoFit/>
          </a:bodyPr>
          <a:lstStyle/>
          <a:p>
            <a:pPr algn="ctr">
              <a:lnSpc>
                <a:spcPts val="2053"/>
              </a:lnSpc>
            </a:pPr>
            <a:r>
              <a:rPr sz="1841" b="1" spc="-14" dirty="0">
                <a:latin typeface="Arial"/>
                <a:cs typeface="Arial"/>
              </a:rPr>
              <a:t>EU</a:t>
            </a:r>
            <a:r>
              <a:rPr sz="1841" b="1" spc="14" dirty="0">
                <a:latin typeface="Arial"/>
                <a:cs typeface="Arial"/>
              </a:rPr>
              <a:t> </a:t>
            </a:r>
            <a:r>
              <a:rPr sz="1841" b="1" spc="-14" dirty="0">
                <a:latin typeface="Arial"/>
                <a:cs typeface="Arial"/>
              </a:rPr>
              <a:t>Member </a:t>
            </a:r>
            <a:r>
              <a:rPr sz="1841" b="1" spc="-9" dirty="0">
                <a:latin typeface="Arial"/>
                <a:cs typeface="Arial"/>
              </a:rPr>
              <a:t>States</a:t>
            </a:r>
            <a:endParaRPr sz="1841" dirty="0">
              <a:latin typeface="Arial"/>
              <a:cs typeface="Arial"/>
            </a:endParaRPr>
          </a:p>
        </p:txBody>
      </p:sp>
      <p:sp>
        <p:nvSpPr>
          <p:cNvPr id="19" name="object 19"/>
          <p:cNvSpPr/>
          <p:nvPr/>
        </p:nvSpPr>
        <p:spPr>
          <a:xfrm>
            <a:off x="5316301" y="3071835"/>
            <a:ext cx="356039" cy="997378"/>
          </a:xfrm>
          <a:custGeom>
            <a:avLst/>
            <a:gdLst/>
            <a:ahLst/>
            <a:cxnLst/>
            <a:rect l="l" t="t" r="r" b="b"/>
            <a:pathLst>
              <a:path w="386714" h="1083310">
                <a:moveTo>
                  <a:pt x="0" y="0"/>
                </a:moveTo>
                <a:lnTo>
                  <a:pt x="0" y="1083056"/>
                </a:lnTo>
                <a:lnTo>
                  <a:pt x="386334" y="1083056"/>
                </a:lnTo>
              </a:path>
            </a:pathLst>
          </a:custGeom>
          <a:ln w="18288">
            <a:solidFill>
              <a:srgbClr val="024A9C"/>
            </a:solidFill>
          </a:ln>
        </p:spPr>
        <p:txBody>
          <a:bodyPr wrap="square" lIns="0" tIns="0" rIns="0" bIns="0" rtlCol="0"/>
          <a:lstStyle/>
          <a:p>
            <a:endParaRPr sz="1657"/>
          </a:p>
        </p:txBody>
      </p:sp>
      <p:sp>
        <p:nvSpPr>
          <p:cNvPr id="20" name="object 20"/>
          <p:cNvSpPr/>
          <p:nvPr/>
        </p:nvSpPr>
        <p:spPr>
          <a:xfrm>
            <a:off x="5130195" y="3621588"/>
            <a:ext cx="3061713" cy="921153"/>
          </a:xfrm>
          <a:prstGeom prst="rect">
            <a:avLst/>
          </a:prstGeom>
          <a:blipFill>
            <a:blip r:embed="rId7" cstate="print"/>
            <a:stretch>
              <a:fillRect/>
            </a:stretch>
          </a:blipFill>
        </p:spPr>
        <p:txBody>
          <a:bodyPr wrap="square" lIns="0" tIns="0" rIns="0" bIns="0" rtlCol="0"/>
          <a:lstStyle/>
          <a:p>
            <a:endParaRPr sz="1657"/>
          </a:p>
        </p:txBody>
      </p:sp>
      <p:sp>
        <p:nvSpPr>
          <p:cNvPr id="21" name="object 21"/>
          <p:cNvSpPr txBox="1"/>
          <p:nvPr/>
        </p:nvSpPr>
        <p:spPr>
          <a:xfrm>
            <a:off x="5547113" y="3942573"/>
            <a:ext cx="2177744" cy="283283"/>
          </a:xfrm>
          <a:prstGeom prst="rect">
            <a:avLst/>
          </a:prstGeom>
        </p:spPr>
        <p:txBody>
          <a:bodyPr vert="horz" wrap="square" lIns="0" tIns="0" rIns="0" bIns="0" rtlCol="0">
            <a:spAutoFit/>
          </a:bodyPr>
          <a:lstStyle/>
          <a:p>
            <a:pPr marL="11693"/>
            <a:r>
              <a:rPr sz="1841" b="1" spc="-83" dirty="0">
                <a:latin typeface="Arial"/>
                <a:cs typeface="Arial"/>
              </a:rPr>
              <a:t>A</a:t>
            </a:r>
            <a:r>
              <a:rPr sz="1841" b="1" spc="-9" dirty="0">
                <a:latin typeface="Arial"/>
                <a:cs typeface="Arial"/>
              </a:rPr>
              <a:t>t</a:t>
            </a:r>
            <a:r>
              <a:rPr sz="1841" b="1" spc="64" dirty="0">
                <a:latin typeface="Arial"/>
                <a:cs typeface="Arial"/>
              </a:rPr>
              <a:t> </a:t>
            </a:r>
            <a:r>
              <a:rPr sz="1841" b="1" spc="-9" dirty="0">
                <a:latin typeface="Arial"/>
                <a:cs typeface="Arial"/>
              </a:rPr>
              <a:t>l</a:t>
            </a:r>
            <a:r>
              <a:rPr sz="1841" b="1" spc="-23" dirty="0">
                <a:latin typeface="Arial"/>
                <a:cs typeface="Arial"/>
              </a:rPr>
              <a:t>e</a:t>
            </a:r>
            <a:r>
              <a:rPr sz="1841" b="1" spc="-14" dirty="0">
                <a:latin typeface="Arial"/>
                <a:cs typeface="Arial"/>
              </a:rPr>
              <a:t>a</a:t>
            </a:r>
            <a:r>
              <a:rPr sz="1841" b="1" spc="-23" dirty="0">
                <a:latin typeface="Arial"/>
                <a:cs typeface="Arial"/>
              </a:rPr>
              <a:t>s</a:t>
            </a:r>
            <a:r>
              <a:rPr sz="1841" b="1" spc="-9" dirty="0">
                <a:latin typeface="Arial"/>
                <a:cs typeface="Arial"/>
              </a:rPr>
              <a:t>t</a:t>
            </a:r>
            <a:r>
              <a:rPr sz="1841" b="1" spc="18" dirty="0">
                <a:latin typeface="Arial"/>
                <a:cs typeface="Arial"/>
              </a:rPr>
              <a:t> </a:t>
            </a:r>
            <a:r>
              <a:rPr sz="1841" b="1" spc="-14" dirty="0">
                <a:latin typeface="Arial"/>
                <a:cs typeface="Arial"/>
              </a:rPr>
              <a:t>2</a:t>
            </a:r>
            <a:r>
              <a:rPr sz="1841" b="1" spc="9" dirty="0">
                <a:latin typeface="Arial"/>
                <a:cs typeface="Arial"/>
              </a:rPr>
              <a:t> </a:t>
            </a:r>
            <a:r>
              <a:rPr sz="1841" b="1" spc="-14" dirty="0">
                <a:latin typeface="Arial"/>
                <a:cs typeface="Arial"/>
              </a:rPr>
              <a:t>cou</a:t>
            </a:r>
            <a:r>
              <a:rPr sz="1841" b="1" spc="-5" dirty="0">
                <a:latin typeface="Arial"/>
                <a:cs typeface="Arial"/>
              </a:rPr>
              <a:t>nt</a:t>
            </a:r>
            <a:r>
              <a:rPr sz="1841" b="1" spc="-18" dirty="0">
                <a:latin typeface="Arial"/>
                <a:cs typeface="Arial"/>
              </a:rPr>
              <a:t>r</a:t>
            </a:r>
            <a:r>
              <a:rPr sz="1841" b="1" spc="-9" dirty="0">
                <a:latin typeface="Arial"/>
                <a:cs typeface="Arial"/>
              </a:rPr>
              <a:t>i</a:t>
            </a:r>
            <a:r>
              <a:rPr sz="1841" b="1" spc="-23" dirty="0">
                <a:latin typeface="Arial"/>
                <a:cs typeface="Arial"/>
              </a:rPr>
              <a:t>e</a:t>
            </a:r>
            <a:r>
              <a:rPr sz="1841" b="1" spc="-14" dirty="0">
                <a:latin typeface="Arial"/>
                <a:cs typeface="Arial"/>
              </a:rPr>
              <a:t>s</a:t>
            </a:r>
            <a:endParaRPr sz="1841">
              <a:latin typeface="Arial"/>
              <a:cs typeface="Arial"/>
            </a:endParaRPr>
          </a:p>
        </p:txBody>
      </p:sp>
      <p:sp>
        <p:nvSpPr>
          <p:cNvPr id="22" name="object 22"/>
          <p:cNvSpPr/>
          <p:nvPr/>
        </p:nvSpPr>
        <p:spPr>
          <a:xfrm>
            <a:off x="5117496" y="3071835"/>
            <a:ext cx="356039" cy="2408673"/>
          </a:xfrm>
          <a:custGeom>
            <a:avLst/>
            <a:gdLst/>
            <a:ahLst/>
            <a:cxnLst/>
            <a:rect l="l" t="t" r="r" b="b"/>
            <a:pathLst>
              <a:path w="386714" h="2616200">
                <a:moveTo>
                  <a:pt x="0" y="0"/>
                </a:moveTo>
                <a:lnTo>
                  <a:pt x="0" y="2616009"/>
                </a:lnTo>
                <a:lnTo>
                  <a:pt x="386328" y="2616009"/>
                </a:lnTo>
              </a:path>
            </a:pathLst>
          </a:custGeom>
          <a:ln w="18287">
            <a:solidFill>
              <a:srgbClr val="024A9C"/>
            </a:solidFill>
          </a:ln>
        </p:spPr>
        <p:txBody>
          <a:bodyPr wrap="square" lIns="0" tIns="0" rIns="0" bIns="0" rtlCol="0"/>
          <a:lstStyle/>
          <a:p>
            <a:endParaRPr sz="1657"/>
          </a:p>
        </p:txBody>
      </p:sp>
      <p:sp>
        <p:nvSpPr>
          <p:cNvPr id="23" name="object 23"/>
          <p:cNvSpPr/>
          <p:nvPr/>
        </p:nvSpPr>
        <p:spPr>
          <a:xfrm>
            <a:off x="5389702" y="5046503"/>
            <a:ext cx="2764206" cy="918406"/>
          </a:xfrm>
          <a:prstGeom prst="rect">
            <a:avLst/>
          </a:prstGeom>
          <a:blipFill>
            <a:blip r:embed="rId8" cstate="print"/>
            <a:stretch>
              <a:fillRect/>
            </a:stretch>
          </a:blipFill>
        </p:spPr>
        <p:txBody>
          <a:bodyPr wrap="square" lIns="0" tIns="0" rIns="0" bIns="0" rtlCol="0"/>
          <a:lstStyle/>
          <a:p>
            <a:endParaRPr sz="1657"/>
          </a:p>
        </p:txBody>
      </p:sp>
      <p:sp>
        <p:nvSpPr>
          <p:cNvPr id="24" name="object 24"/>
          <p:cNvSpPr txBox="1"/>
          <p:nvPr/>
        </p:nvSpPr>
        <p:spPr>
          <a:xfrm>
            <a:off x="5573806" y="5133292"/>
            <a:ext cx="2275378" cy="730969"/>
          </a:xfrm>
          <a:prstGeom prst="rect">
            <a:avLst/>
          </a:prstGeom>
        </p:spPr>
        <p:txBody>
          <a:bodyPr vert="horz" wrap="square" lIns="0" tIns="0" rIns="0" bIns="0" rtlCol="0">
            <a:spAutoFit/>
          </a:bodyPr>
          <a:lstStyle/>
          <a:p>
            <a:pPr marL="11693" marR="4677">
              <a:lnSpc>
                <a:spcPts val="1897"/>
              </a:lnSpc>
            </a:pPr>
            <a:r>
              <a:rPr sz="1841" b="1" spc="-14" dirty="0">
                <a:latin typeface="Arial"/>
                <a:cs typeface="Arial"/>
              </a:rPr>
              <a:t>Minimum</a:t>
            </a:r>
            <a:r>
              <a:rPr sz="1841" b="1" spc="-23" dirty="0">
                <a:latin typeface="Arial"/>
                <a:cs typeface="Arial"/>
              </a:rPr>
              <a:t> </a:t>
            </a:r>
            <a:r>
              <a:rPr sz="1841" b="1" spc="-14" dirty="0">
                <a:latin typeface="Arial"/>
                <a:cs typeface="Arial"/>
              </a:rPr>
              <a:t>1</a:t>
            </a:r>
            <a:r>
              <a:rPr sz="1841" b="1" spc="-5" dirty="0">
                <a:latin typeface="Arial"/>
                <a:cs typeface="Arial"/>
              </a:rPr>
              <a:t> </a:t>
            </a:r>
            <a:r>
              <a:rPr sz="1841" b="1" spc="-14" dirty="0">
                <a:latin typeface="Arial"/>
                <a:cs typeface="Arial"/>
              </a:rPr>
              <a:t>HEI</a:t>
            </a:r>
            <a:r>
              <a:rPr sz="1841" b="1" spc="14" dirty="0">
                <a:latin typeface="Arial"/>
                <a:cs typeface="Arial"/>
              </a:rPr>
              <a:t> </a:t>
            </a:r>
            <a:r>
              <a:rPr sz="1841" b="1" spc="-14" dirty="0">
                <a:latin typeface="Arial"/>
                <a:cs typeface="Arial"/>
              </a:rPr>
              <a:t>from each</a:t>
            </a:r>
            <a:r>
              <a:rPr sz="1841" b="1" spc="-5" dirty="0">
                <a:latin typeface="Arial"/>
                <a:cs typeface="Arial"/>
              </a:rPr>
              <a:t> </a:t>
            </a:r>
            <a:r>
              <a:rPr sz="1841" b="1" spc="-9" dirty="0">
                <a:latin typeface="Arial"/>
                <a:cs typeface="Arial"/>
              </a:rPr>
              <a:t>participating country</a:t>
            </a:r>
            <a:endParaRPr sz="1841">
              <a:latin typeface="Arial"/>
              <a:cs typeface="Arial"/>
            </a:endParaRPr>
          </a:p>
        </p:txBody>
      </p:sp>
      <p:sp>
        <p:nvSpPr>
          <p:cNvPr id="25" name="object 25"/>
          <p:cNvSpPr/>
          <p:nvPr/>
        </p:nvSpPr>
        <p:spPr>
          <a:xfrm>
            <a:off x="4305973" y="3770839"/>
            <a:ext cx="491778" cy="517046"/>
          </a:xfrm>
          <a:prstGeom prst="rect">
            <a:avLst/>
          </a:prstGeom>
          <a:blipFill>
            <a:blip r:embed="rId9" cstate="print"/>
            <a:stretch>
              <a:fillRect/>
            </a:stretch>
          </a:blipFill>
        </p:spPr>
        <p:txBody>
          <a:bodyPr wrap="square" lIns="0" tIns="0" rIns="0" bIns="0" rtlCol="0"/>
          <a:lstStyle/>
          <a:p>
            <a:endParaRPr sz="1657"/>
          </a:p>
        </p:txBody>
      </p:sp>
      <p:sp>
        <p:nvSpPr>
          <p:cNvPr id="26" name="object 26"/>
          <p:cNvSpPr/>
          <p:nvPr/>
        </p:nvSpPr>
        <p:spPr>
          <a:xfrm>
            <a:off x="4506121" y="4102771"/>
            <a:ext cx="129788" cy="150834"/>
          </a:xfrm>
          <a:custGeom>
            <a:avLst/>
            <a:gdLst/>
            <a:ahLst/>
            <a:cxnLst/>
            <a:rect l="l" t="t" r="r" b="b"/>
            <a:pathLst>
              <a:path w="140970" h="163829">
                <a:moveTo>
                  <a:pt x="140461" y="0"/>
                </a:moveTo>
                <a:lnTo>
                  <a:pt x="0" y="0"/>
                </a:lnTo>
                <a:lnTo>
                  <a:pt x="0" y="163829"/>
                </a:lnTo>
                <a:lnTo>
                  <a:pt x="140461" y="163829"/>
                </a:lnTo>
                <a:lnTo>
                  <a:pt x="140461" y="0"/>
                </a:lnTo>
                <a:close/>
              </a:path>
            </a:pathLst>
          </a:custGeom>
          <a:solidFill>
            <a:srgbClr val="024A9C"/>
          </a:solidFill>
        </p:spPr>
        <p:txBody>
          <a:bodyPr wrap="square" lIns="0" tIns="0" rIns="0" bIns="0" rtlCol="0"/>
          <a:lstStyle/>
          <a:p>
            <a:endParaRPr sz="1657"/>
          </a:p>
        </p:txBody>
      </p:sp>
      <p:sp>
        <p:nvSpPr>
          <p:cNvPr id="27" name="object 27"/>
          <p:cNvSpPr/>
          <p:nvPr/>
        </p:nvSpPr>
        <p:spPr>
          <a:xfrm>
            <a:off x="4368733" y="3973451"/>
            <a:ext cx="404564" cy="129788"/>
          </a:xfrm>
          <a:custGeom>
            <a:avLst/>
            <a:gdLst/>
            <a:ahLst/>
            <a:cxnLst/>
            <a:rect l="l" t="t" r="r" b="b"/>
            <a:pathLst>
              <a:path w="439420" h="140970">
                <a:moveTo>
                  <a:pt x="438912" y="0"/>
                </a:moveTo>
                <a:lnTo>
                  <a:pt x="0" y="0"/>
                </a:lnTo>
                <a:lnTo>
                  <a:pt x="0" y="140462"/>
                </a:lnTo>
                <a:lnTo>
                  <a:pt x="438912" y="140462"/>
                </a:lnTo>
                <a:lnTo>
                  <a:pt x="438912" y="0"/>
                </a:lnTo>
                <a:close/>
              </a:path>
            </a:pathLst>
          </a:custGeom>
          <a:solidFill>
            <a:srgbClr val="024A9C"/>
          </a:solidFill>
        </p:spPr>
        <p:txBody>
          <a:bodyPr wrap="square" lIns="0" tIns="0" rIns="0" bIns="0" rtlCol="0"/>
          <a:lstStyle/>
          <a:p>
            <a:endParaRPr sz="1657"/>
          </a:p>
        </p:txBody>
      </p:sp>
      <p:sp>
        <p:nvSpPr>
          <p:cNvPr id="28" name="object 28"/>
          <p:cNvSpPr/>
          <p:nvPr/>
        </p:nvSpPr>
        <p:spPr>
          <a:xfrm>
            <a:off x="4506121" y="3822617"/>
            <a:ext cx="129788" cy="150834"/>
          </a:xfrm>
          <a:custGeom>
            <a:avLst/>
            <a:gdLst/>
            <a:ahLst/>
            <a:cxnLst/>
            <a:rect l="l" t="t" r="r" b="b"/>
            <a:pathLst>
              <a:path w="140970" h="163829">
                <a:moveTo>
                  <a:pt x="140461" y="0"/>
                </a:moveTo>
                <a:lnTo>
                  <a:pt x="0" y="0"/>
                </a:lnTo>
                <a:lnTo>
                  <a:pt x="0" y="163829"/>
                </a:lnTo>
                <a:lnTo>
                  <a:pt x="140461" y="163829"/>
                </a:lnTo>
                <a:lnTo>
                  <a:pt x="140461" y="0"/>
                </a:lnTo>
                <a:close/>
              </a:path>
            </a:pathLst>
          </a:custGeom>
          <a:solidFill>
            <a:srgbClr val="024A9C"/>
          </a:solidFill>
        </p:spPr>
        <p:txBody>
          <a:bodyPr wrap="square" lIns="0" tIns="0" rIns="0" bIns="0" rtlCol="0"/>
          <a:lstStyle/>
          <a:p>
            <a:endParaRPr sz="1657"/>
          </a:p>
        </p:txBody>
      </p:sp>
      <p:sp>
        <p:nvSpPr>
          <p:cNvPr id="7" name="Segnaposto piè di pagina 6">
            <a:extLst>
              <a:ext uri="{FF2B5EF4-FFF2-40B4-BE49-F238E27FC236}">
                <a16:creationId xmlns:a16="http://schemas.microsoft.com/office/drawing/2014/main" id="{3AED88D6-57F4-1B95-F30B-4CCAA5115DBA}"/>
              </a:ext>
            </a:extLst>
          </p:cNvPr>
          <p:cNvSpPr>
            <a:spLocks noGrp="1"/>
          </p:cNvSpPr>
          <p:nvPr>
            <p:ph type="ftr" sz="quarter" idx="5"/>
          </p:nvPr>
        </p:nvSpPr>
        <p:spPr>
          <a:xfrm>
            <a:off x="2438400" y="6354318"/>
            <a:ext cx="3496055" cy="341630"/>
          </a:xfrm>
        </p:spPr>
        <p:txBody>
          <a:bodyPr/>
          <a:lstStyle/>
          <a:p>
            <a:r>
              <a:rPr lang="it-IT" dirty="0"/>
              <a:t>«MERGE» ERASMUS+ </a:t>
            </a:r>
            <a:r>
              <a:rPr lang="it-IT" dirty="0" err="1"/>
              <a:t>CBHE</a:t>
            </a:r>
            <a:r>
              <a:rPr lang="it-IT" dirty="0"/>
              <a:t> PROJECT</a:t>
            </a:r>
          </a:p>
        </p:txBody>
      </p:sp>
      <p:sp>
        <p:nvSpPr>
          <p:cNvPr id="30" name="Segnaposto numero diapositiva 29">
            <a:extLst>
              <a:ext uri="{FF2B5EF4-FFF2-40B4-BE49-F238E27FC236}">
                <a16:creationId xmlns:a16="http://schemas.microsoft.com/office/drawing/2014/main" id="{AC9BD537-5163-BCCD-13AC-AB43683BDF8A}"/>
              </a:ext>
            </a:extLst>
          </p:cNvPr>
          <p:cNvSpPr>
            <a:spLocks noGrp="1"/>
          </p:cNvSpPr>
          <p:nvPr>
            <p:ph type="sldNum" sz="quarter" idx="7"/>
          </p:nvPr>
        </p:nvSpPr>
        <p:spPr/>
        <p:txBody>
          <a:bodyPr/>
          <a:lstStyle/>
          <a:p>
            <a:fld id="{B6F15528-21DE-4FAA-801E-634DDDAF4B2B}" type="slidenum">
              <a:rPr lang="it-IT" smtClean="0"/>
              <a:t>32</a:t>
            </a:fld>
            <a:endParaRPr lang="it-IT"/>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627727" y="260703"/>
            <a:ext cx="361301" cy="2032172"/>
          </a:xfrm>
          <a:custGeom>
            <a:avLst/>
            <a:gdLst/>
            <a:ahLst/>
            <a:cxnLst/>
            <a:rect l="l" t="t" r="r" b="b"/>
            <a:pathLst>
              <a:path w="392429" h="2207260">
                <a:moveTo>
                  <a:pt x="0" y="0"/>
                </a:moveTo>
                <a:lnTo>
                  <a:pt x="392315" y="2206775"/>
                </a:lnTo>
              </a:path>
            </a:pathLst>
          </a:custGeom>
          <a:ln w="9144">
            <a:solidFill>
              <a:srgbClr val="BEBEBE"/>
            </a:solidFill>
          </a:ln>
        </p:spPr>
        <p:txBody>
          <a:bodyPr wrap="square" lIns="0" tIns="0" rIns="0" bIns="0" rtlCol="0"/>
          <a:lstStyle/>
          <a:p>
            <a:endParaRPr sz="1657"/>
          </a:p>
        </p:txBody>
      </p:sp>
      <p:sp>
        <p:nvSpPr>
          <p:cNvPr id="3" name="object 3"/>
          <p:cNvSpPr/>
          <p:nvPr/>
        </p:nvSpPr>
        <p:spPr>
          <a:xfrm>
            <a:off x="6840250" y="5140440"/>
            <a:ext cx="2149098" cy="1432927"/>
          </a:xfrm>
          <a:custGeom>
            <a:avLst/>
            <a:gdLst/>
            <a:ahLst/>
            <a:cxnLst/>
            <a:rect l="l" t="t" r="r" b="b"/>
            <a:pathLst>
              <a:path w="2334259" h="1556384">
                <a:moveTo>
                  <a:pt x="2333797" y="0"/>
                </a:moveTo>
                <a:lnTo>
                  <a:pt x="0" y="1556310"/>
                </a:lnTo>
              </a:path>
            </a:pathLst>
          </a:custGeom>
          <a:ln w="9144">
            <a:solidFill>
              <a:srgbClr val="D9D9D9"/>
            </a:solidFill>
          </a:ln>
        </p:spPr>
        <p:txBody>
          <a:bodyPr wrap="square" lIns="0" tIns="0" rIns="0" bIns="0" rtlCol="0"/>
          <a:lstStyle/>
          <a:p>
            <a:endParaRPr sz="1657"/>
          </a:p>
        </p:txBody>
      </p:sp>
      <p:sp>
        <p:nvSpPr>
          <p:cNvPr id="4" name="object 4"/>
          <p:cNvSpPr/>
          <p:nvPr/>
        </p:nvSpPr>
        <p:spPr>
          <a:xfrm>
            <a:off x="8452338" y="4772516"/>
            <a:ext cx="536690" cy="1801243"/>
          </a:xfrm>
          <a:custGeom>
            <a:avLst/>
            <a:gdLst/>
            <a:ahLst/>
            <a:cxnLst/>
            <a:rect l="l" t="t" r="r" b="b"/>
            <a:pathLst>
              <a:path w="582929" h="1956434">
                <a:moveTo>
                  <a:pt x="582815" y="0"/>
                </a:moveTo>
                <a:lnTo>
                  <a:pt x="0" y="1955933"/>
                </a:lnTo>
                <a:lnTo>
                  <a:pt x="582815" y="1955933"/>
                </a:lnTo>
                <a:lnTo>
                  <a:pt x="582815" y="0"/>
                </a:lnTo>
                <a:close/>
              </a:path>
            </a:pathLst>
          </a:custGeom>
          <a:solidFill>
            <a:srgbClr val="90C225"/>
          </a:solidFill>
        </p:spPr>
        <p:txBody>
          <a:bodyPr wrap="square" lIns="0" tIns="0" rIns="0" bIns="0" rtlCol="0"/>
          <a:lstStyle/>
          <a:p>
            <a:endParaRPr sz="1657"/>
          </a:p>
        </p:txBody>
      </p:sp>
      <p:sp>
        <p:nvSpPr>
          <p:cNvPr id="5" name="object 5"/>
          <p:cNvSpPr/>
          <p:nvPr/>
        </p:nvSpPr>
        <p:spPr>
          <a:xfrm>
            <a:off x="8843884" y="259302"/>
            <a:ext cx="145573" cy="824327"/>
          </a:xfrm>
          <a:custGeom>
            <a:avLst/>
            <a:gdLst/>
            <a:ahLst/>
            <a:cxnLst/>
            <a:rect l="l" t="t" r="r" b="b"/>
            <a:pathLst>
              <a:path w="158115" h="895350">
                <a:moveTo>
                  <a:pt x="0" y="0"/>
                </a:moveTo>
                <a:lnTo>
                  <a:pt x="157533" y="894765"/>
                </a:lnTo>
                <a:lnTo>
                  <a:pt x="157533" y="0"/>
                </a:lnTo>
                <a:lnTo>
                  <a:pt x="0" y="0"/>
                </a:lnTo>
              </a:path>
            </a:pathLst>
          </a:custGeom>
          <a:solidFill>
            <a:srgbClr val="90C225"/>
          </a:solidFill>
        </p:spPr>
        <p:txBody>
          <a:bodyPr wrap="square" lIns="0" tIns="0" rIns="0" bIns="0" rtlCol="0"/>
          <a:lstStyle/>
          <a:p>
            <a:endParaRPr sz="1657"/>
          </a:p>
        </p:txBody>
      </p:sp>
      <p:sp>
        <p:nvSpPr>
          <p:cNvPr id="8" name="object 8"/>
          <p:cNvSpPr/>
          <p:nvPr/>
        </p:nvSpPr>
        <p:spPr>
          <a:xfrm>
            <a:off x="1" y="3955094"/>
            <a:ext cx="412747" cy="2618555"/>
          </a:xfrm>
          <a:custGeom>
            <a:avLst/>
            <a:gdLst/>
            <a:ahLst/>
            <a:cxnLst/>
            <a:rect l="l" t="t" r="r" b="b"/>
            <a:pathLst>
              <a:path w="448309" h="2844165">
                <a:moveTo>
                  <a:pt x="0" y="-1"/>
                </a:moveTo>
                <a:lnTo>
                  <a:pt x="0" y="2843782"/>
                </a:lnTo>
                <a:lnTo>
                  <a:pt x="448056" y="2843782"/>
                </a:lnTo>
                <a:lnTo>
                  <a:pt x="0" y="-1"/>
                </a:lnTo>
                <a:close/>
              </a:path>
            </a:pathLst>
          </a:custGeom>
          <a:solidFill>
            <a:srgbClr val="90C225"/>
          </a:solidFill>
        </p:spPr>
        <p:txBody>
          <a:bodyPr wrap="square" lIns="0" tIns="0" rIns="0" bIns="0" rtlCol="0"/>
          <a:lstStyle/>
          <a:p>
            <a:endParaRPr sz="1657"/>
          </a:p>
        </p:txBody>
      </p:sp>
      <p:sp>
        <p:nvSpPr>
          <p:cNvPr id="10" name="object 10"/>
          <p:cNvSpPr txBox="1"/>
          <p:nvPr/>
        </p:nvSpPr>
        <p:spPr>
          <a:xfrm>
            <a:off x="412748" y="349093"/>
            <a:ext cx="8185293" cy="523220"/>
          </a:xfrm>
          <a:prstGeom prst="rect">
            <a:avLst/>
          </a:prstGeom>
        </p:spPr>
        <p:txBody>
          <a:bodyPr vert="horz" wrap="square" lIns="0" tIns="0" rIns="0" bIns="0" rtlCol="0">
            <a:spAutoFit/>
          </a:bodyPr>
          <a:lstStyle/>
          <a:p>
            <a:pPr marL="11693"/>
            <a:r>
              <a:rPr sz="3400" b="1" spc="-18" dirty="0">
                <a:solidFill>
                  <a:srgbClr val="024A9C"/>
                </a:solidFill>
                <a:latin typeface="Arial"/>
                <a:cs typeface="Arial"/>
              </a:rPr>
              <a:t>Multi-co</a:t>
            </a:r>
            <a:r>
              <a:rPr sz="3400" b="1" spc="-32" dirty="0">
                <a:solidFill>
                  <a:srgbClr val="024A9C"/>
                </a:solidFill>
                <a:latin typeface="Arial"/>
                <a:cs typeface="Arial"/>
              </a:rPr>
              <a:t>u</a:t>
            </a:r>
            <a:r>
              <a:rPr sz="3400" b="1" spc="-18" dirty="0">
                <a:solidFill>
                  <a:srgbClr val="024A9C"/>
                </a:solidFill>
                <a:latin typeface="Arial"/>
                <a:cs typeface="Arial"/>
              </a:rPr>
              <a:t>n</a:t>
            </a:r>
            <a:r>
              <a:rPr sz="3400" b="1" spc="-28" dirty="0">
                <a:solidFill>
                  <a:srgbClr val="024A9C"/>
                </a:solidFill>
                <a:latin typeface="Arial"/>
                <a:cs typeface="Arial"/>
              </a:rPr>
              <a:t>t</a:t>
            </a:r>
            <a:r>
              <a:rPr sz="3400" b="1" spc="-18" dirty="0">
                <a:solidFill>
                  <a:srgbClr val="024A9C"/>
                </a:solidFill>
                <a:latin typeface="Arial"/>
                <a:cs typeface="Arial"/>
              </a:rPr>
              <a:t>ry</a:t>
            </a:r>
            <a:r>
              <a:rPr sz="3400" b="1" spc="51" dirty="0">
                <a:solidFill>
                  <a:srgbClr val="024A9C"/>
                </a:solidFill>
                <a:latin typeface="Arial"/>
                <a:cs typeface="Arial"/>
              </a:rPr>
              <a:t> </a:t>
            </a:r>
            <a:r>
              <a:rPr sz="3400" b="1" spc="-18" dirty="0">
                <a:solidFill>
                  <a:srgbClr val="024A9C"/>
                </a:solidFill>
                <a:latin typeface="Arial"/>
                <a:cs typeface="Arial"/>
              </a:rPr>
              <a:t>projec</a:t>
            </a:r>
            <a:r>
              <a:rPr sz="3400" b="1" spc="-23" dirty="0">
                <a:solidFill>
                  <a:srgbClr val="024A9C"/>
                </a:solidFill>
                <a:latin typeface="Arial"/>
                <a:cs typeface="Arial"/>
              </a:rPr>
              <a:t>t</a:t>
            </a:r>
            <a:r>
              <a:rPr sz="3400" b="1" spc="-14" dirty="0">
                <a:solidFill>
                  <a:srgbClr val="024A9C"/>
                </a:solidFill>
                <a:latin typeface="Arial"/>
                <a:cs typeface="Arial"/>
              </a:rPr>
              <a:t>s:</a:t>
            </a:r>
            <a:r>
              <a:rPr sz="3400" b="1" spc="14" dirty="0">
                <a:solidFill>
                  <a:srgbClr val="024A9C"/>
                </a:solidFill>
                <a:latin typeface="Arial"/>
                <a:cs typeface="Arial"/>
              </a:rPr>
              <a:t> </a:t>
            </a:r>
            <a:r>
              <a:rPr sz="3400" b="1" spc="-14" dirty="0">
                <a:solidFill>
                  <a:srgbClr val="024A9C"/>
                </a:solidFill>
                <a:latin typeface="Arial"/>
                <a:cs typeface="Arial"/>
              </a:rPr>
              <a:t>eligibility</a:t>
            </a:r>
            <a:r>
              <a:rPr sz="3400" b="1" spc="-9" dirty="0">
                <a:solidFill>
                  <a:srgbClr val="024A9C"/>
                </a:solidFill>
                <a:latin typeface="Arial"/>
                <a:cs typeface="Arial"/>
              </a:rPr>
              <a:t> </a:t>
            </a:r>
            <a:r>
              <a:rPr sz="3400" b="1" spc="-14" dirty="0">
                <a:solidFill>
                  <a:srgbClr val="024A9C"/>
                </a:solidFill>
                <a:latin typeface="Arial"/>
                <a:cs typeface="Arial"/>
              </a:rPr>
              <a:t>criteria</a:t>
            </a:r>
            <a:endParaRPr sz="3400" dirty="0">
              <a:latin typeface="Arial"/>
              <a:cs typeface="Arial"/>
            </a:endParaRPr>
          </a:p>
        </p:txBody>
      </p:sp>
      <p:sp>
        <p:nvSpPr>
          <p:cNvPr id="11" name="object 11"/>
          <p:cNvSpPr/>
          <p:nvPr/>
        </p:nvSpPr>
        <p:spPr>
          <a:xfrm>
            <a:off x="684717" y="1635286"/>
            <a:ext cx="3831193" cy="1277531"/>
          </a:xfrm>
          <a:prstGeom prst="rect">
            <a:avLst/>
          </a:prstGeom>
          <a:blipFill>
            <a:blip r:embed="rId3" cstate="print"/>
            <a:stretch>
              <a:fillRect/>
            </a:stretch>
          </a:blipFill>
        </p:spPr>
        <p:txBody>
          <a:bodyPr wrap="square" lIns="0" tIns="0" rIns="0" bIns="0" rtlCol="0"/>
          <a:lstStyle/>
          <a:p>
            <a:endParaRPr sz="1657"/>
          </a:p>
        </p:txBody>
      </p:sp>
      <p:sp>
        <p:nvSpPr>
          <p:cNvPr id="12" name="object 12"/>
          <p:cNvSpPr txBox="1"/>
          <p:nvPr/>
        </p:nvSpPr>
        <p:spPr>
          <a:xfrm>
            <a:off x="855430" y="1751959"/>
            <a:ext cx="3418328" cy="743024"/>
          </a:xfrm>
          <a:prstGeom prst="rect">
            <a:avLst/>
          </a:prstGeom>
        </p:spPr>
        <p:txBody>
          <a:bodyPr vert="horz" wrap="square" lIns="0" tIns="0" rIns="0" bIns="0" rtlCol="0">
            <a:spAutoFit/>
          </a:bodyPr>
          <a:lstStyle/>
          <a:p>
            <a:pPr marL="11693" marR="4677" algn="ctr">
              <a:lnSpc>
                <a:spcPts val="1897"/>
              </a:lnSpc>
            </a:pPr>
            <a:r>
              <a:rPr lang="it-IT" sz="1841" b="1" spc="9" dirty="0">
                <a:latin typeface="Arial"/>
                <a:cs typeface="Arial"/>
              </a:rPr>
              <a:t>Partner Countries</a:t>
            </a:r>
            <a:endParaRPr sz="1841" dirty="0">
              <a:latin typeface="Arial"/>
              <a:cs typeface="Arial"/>
            </a:endParaRPr>
          </a:p>
          <a:p>
            <a:pPr marL="2923" algn="ctr">
              <a:spcBef>
                <a:spcPts val="520"/>
              </a:spcBef>
            </a:pPr>
            <a:r>
              <a:rPr sz="1289" b="1" i="1" spc="-9" dirty="0">
                <a:latin typeface="Arial"/>
                <a:cs typeface="Arial"/>
              </a:rPr>
              <a:t>S</a:t>
            </a:r>
            <a:r>
              <a:rPr sz="1289" b="1" i="1" spc="-18" dirty="0">
                <a:latin typeface="Arial"/>
                <a:cs typeface="Arial"/>
              </a:rPr>
              <a:t>a</a:t>
            </a:r>
            <a:r>
              <a:rPr sz="1289" b="1" i="1" spc="-9" dirty="0">
                <a:latin typeface="Arial"/>
                <a:cs typeface="Arial"/>
              </a:rPr>
              <a:t>me</a:t>
            </a:r>
            <a:r>
              <a:rPr sz="1289" b="1" i="1" spc="9" dirty="0">
                <a:latin typeface="Arial"/>
                <a:cs typeface="Arial"/>
              </a:rPr>
              <a:t> </a:t>
            </a:r>
            <a:r>
              <a:rPr sz="1289" b="1" i="1" spc="-14" dirty="0">
                <a:latin typeface="Arial"/>
                <a:cs typeface="Arial"/>
              </a:rPr>
              <a:t>R</a:t>
            </a:r>
            <a:r>
              <a:rPr sz="1289" b="1" i="1" spc="-18" dirty="0">
                <a:latin typeface="Arial"/>
                <a:cs typeface="Arial"/>
              </a:rPr>
              <a:t>e</a:t>
            </a:r>
            <a:r>
              <a:rPr sz="1289" b="1" i="1" spc="-23" dirty="0">
                <a:latin typeface="Arial"/>
                <a:cs typeface="Arial"/>
              </a:rPr>
              <a:t>g</a:t>
            </a:r>
            <a:r>
              <a:rPr sz="1289" b="1" i="1" spc="-5" dirty="0">
                <a:latin typeface="Arial"/>
                <a:cs typeface="Arial"/>
              </a:rPr>
              <a:t>i</a:t>
            </a:r>
            <a:r>
              <a:rPr sz="1289" b="1" i="1" spc="-28" dirty="0">
                <a:latin typeface="Arial"/>
                <a:cs typeface="Arial"/>
              </a:rPr>
              <a:t>o</a:t>
            </a:r>
            <a:r>
              <a:rPr sz="1289" b="1" i="1" spc="-9" dirty="0">
                <a:latin typeface="Arial"/>
                <a:cs typeface="Arial"/>
              </a:rPr>
              <a:t>n</a:t>
            </a:r>
            <a:r>
              <a:rPr sz="1289" b="1" i="1" spc="46" dirty="0">
                <a:latin typeface="Arial"/>
                <a:cs typeface="Arial"/>
              </a:rPr>
              <a:t> </a:t>
            </a:r>
            <a:r>
              <a:rPr sz="1289" b="1" i="1" spc="-14" dirty="0">
                <a:latin typeface="Arial"/>
                <a:cs typeface="Arial"/>
              </a:rPr>
              <a:t>(</a:t>
            </a:r>
            <a:r>
              <a:rPr sz="1289" b="1" i="1" spc="-5" dirty="0">
                <a:latin typeface="Arial"/>
                <a:cs typeface="Arial"/>
              </a:rPr>
              <a:t>r</a:t>
            </a:r>
            <a:r>
              <a:rPr sz="1289" b="1" i="1" spc="-18" dirty="0">
                <a:latin typeface="Arial"/>
                <a:cs typeface="Arial"/>
              </a:rPr>
              <a:t>e</a:t>
            </a:r>
            <a:r>
              <a:rPr sz="1289" b="1" i="1" spc="-23" dirty="0">
                <a:latin typeface="Arial"/>
                <a:cs typeface="Arial"/>
              </a:rPr>
              <a:t>g</a:t>
            </a:r>
            <a:r>
              <a:rPr sz="1289" b="1" i="1" spc="-5" dirty="0">
                <a:latin typeface="Arial"/>
                <a:cs typeface="Arial"/>
              </a:rPr>
              <a:t>i</a:t>
            </a:r>
            <a:r>
              <a:rPr sz="1289" b="1" i="1" spc="-28" dirty="0">
                <a:latin typeface="Arial"/>
                <a:cs typeface="Arial"/>
              </a:rPr>
              <a:t>o</a:t>
            </a:r>
            <a:r>
              <a:rPr sz="1289" b="1" i="1" spc="-23" dirty="0">
                <a:latin typeface="Arial"/>
                <a:cs typeface="Arial"/>
              </a:rPr>
              <a:t>n</a:t>
            </a:r>
            <a:r>
              <a:rPr sz="1289" b="1" i="1" spc="-18" dirty="0">
                <a:latin typeface="Arial"/>
                <a:cs typeface="Arial"/>
              </a:rPr>
              <a:t>a</a:t>
            </a:r>
            <a:r>
              <a:rPr sz="1289" b="1" i="1" spc="-5" dirty="0">
                <a:latin typeface="Arial"/>
                <a:cs typeface="Arial"/>
              </a:rPr>
              <a:t>l</a:t>
            </a:r>
            <a:r>
              <a:rPr sz="1289" b="1" i="1" spc="55" dirty="0">
                <a:latin typeface="Arial"/>
                <a:cs typeface="Arial"/>
              </a:rPr>
              <a:t> </a:t>
            </a:r>
            <a:r>
              <a:rPr sz="1289" b="1" i="1" spc="-23" dirty="0">
                <a:latin typeface="Arial"/>
                <a:cs typeface="Arial"/>
              </a:rPr>
              <a:t>p</a:t>
            </a:r>
            <a:r>
              <a:rPr sz="1289" b="1" i="1" spc="-5" dirty="0">
                <a:latin typeface="Arial"/>
                <a:cs typeface="Arial"/>
              </a:rPr>
              <a:t>r</a:t>
            </a:r>
            <a:r>
              <a:rPr sz="1289" b="1" i="1" spc="-23" dirty="0">
                <a:latin typeface="Arial"/>
                <a:cs typeface="Arial"/>
              </a:rPr>
              <a:t>o</a:t>
            </a:r>
            <a:r>
              <a:rPr sz="1289" b="1" i="1" spc="-5" dirty="0">
                <a:latin typeface="Arial"/>
                <a:cs typeface="Arial"/>
              </a:rPr>
              <a:t>j</a:t>
            </a:r>
            <a:r>
              <a:rPr sz="1289" b="1" i="1" spc="-23" dirty="0">
                <a:latin typeface="Arial"/>
                <a:cs typeface="Arial"/>
              </a:rPr>
              <a:t>e</a:t>
            </a:r>
            <a:r>
              <a:rPr sz="1289" b="1" i="1" spc="-18" dirty="0">
                <a:latin typeface="Arial"/>
                <a:cs typeface="Arial"/>
              </a:rPr>
              <a:t>cts</a:t>
            </a:r>
            <a:r>
              <a:rPr sz="1289" b="1" i="1" spc="-5" dirty="0">
                <a:latin typeface="Arial"/>
                <a:cs typeface="Arial"/>
              </a:rPr>
              <a:t>)</a:t>
            </a:r>
            <a:endParaRPr sz="1289" dirty="0">
              <a:latin typeface="Arial"/>
              <a:cs typeface="Arial"/>
            </a:endParaRPr>
          </a:p>
          <a:p>
            <a:pPr marL="1169" algn="ctr">
              <a:spcBef>
                <a:spcPts val="308"/>
              </a:spcBef>
            </a:pPr>
            <a:r>
              <a:rPr sz="1289" b="1" i="1" spc="-9" dirty="0">
                <a:latin typeface="Arial"/>
                <a:cs typeface="Arial"/>
              </a:rPr>
              <a:t>Di</a:t>
            </a:r>
            <a:r>
              <a:rPr sz="1289" b="1" i="1" spc="-37" dirty="0">
                <a:latin typeface="Arial"/>
                <a:cs typeface="Arial"/>
              </a:rPr>
              <a:t>f</a:t>
            </a:r>
            <a:r>
              <a:rPr sz="1289" b="1" i="1" spc="-18" dirty="0">
                <a:latin typeface="Arial"/>
                <a:cs typeface="Arial"/>
              </a:rPr>
              <a:t>fe</a:t>
            </a:r>
            <a:r>
              <a:rPr sz="1289" b="1" i="1" spc="-5" dirty="0">
                <a:latin typeface="Arial"/>
                <a:cs typeface="Arial"/>
              </a:rPr>
              <a:t>r</a:t>
            </a:r>
            <a:r>
              <a:rPr sz="1289" b="1" i="1" spc="-18" dirty="0">
                <a:latin typeface="Arial"/>
                <a:cs typeface="Arial"/>
              </a:rPr>
              <a:t>e</a:t>
            </a:r>
            <a:r>
              <a:rPr sz="1289" b="1" i="1" spc="-23" dirty="0">
                <a:latin typeface="Arial"/>
                <a:cs typeface="Arial"/>
              </a:rPr>
              <a:t>n</a:t>
            </a:r>
            <a:r>
              <a:rPr sz="1289" b="1" i="1" spc="-5" dirty="0">
                <a:latin typeface="Arial"/>
                <a:cs typeface="Arial"/>
              </a:rPr>
              <a:t>t</a:t>
            </a:r>
            <a:r>
              <a:rPr sz="1289" b="1" i="1" spc="51" dirty="0">
                <a:latin typeface="Arial"/>
                <a:cs typeface="Arial"/>
              </a:rPr>
              <a:t> </a:t>
            </a:r>
            <a:r>
              <a:rPr sz="1289" b="1" i="1" spc="-9" dirty="0">
                <a:latin typeface="Arial"/>
                <a:cs typeface="Arial"/>
              </a:rPr>
              <a:t>Re</a:t>
            </a:r>
            <a:r>
              <a:rPr sz="1289" b="1" i="1" spc="-23" dirty="0">
                <a:latin typeface="Arial"/>
                <a:cs typeface="Arial"/>
              </a:rPr>
              <a:t>g</a:t>
            </a:r>
            <a:r>
              <a:rPr sz="1289" b="1" i="1" spc="-5" dirty="0">
                <a:latin typeface="Arial"/>
                <a:cs typeface="Arial"/>
              </a:rPr>
              <a:t>i</a:t>
            </a:r>
            <a:r>
              <a:rPr sz="1289" b="1" i="1" spc="-23" dirty="0">
                <a:latin typeface="Arial"/>
                <a:cs typeface="Arial"/>
              </a:rPr>
              <a:t>on</a:t>
            </a:r>
            <a:r>
              <a:rPr sz="1289" b="1" i="1" spc="-9" dirty="0">
                <a:latin typeface="Arial"/>
                <a:cs typeface="Arial"/>
              </a:rPr>
              <a:t>s</a:t>
            </a:r>
            <a:r>
              <a:rPr sz="1289" b="1" i="1" spc="55" dirty="0">
                <a:latin typeface="Arial"/>
                <a:cs typeface="Arial"/>
              </a:rPr>
              <a:t> </a:t>
            </a:r>
            <a:r>
              <a:rPr sz="1289" b="1" i="1" spc="-18" dirty="0">
                <a:latin typeface="Arial"/>
                <a:cs typeface="Arial"/>
              </a:rPr>
              <a:t>(c</a:t>
            </a:r>
            <a:r>
              <a:rPr sz="1289" b="1" i="1" spc="-5" dirty="0">
                <a:latin typeface="Arial"/>
                <a:cs typeface="Arial"/>
              </a:rPr>
              <a:t>r</a:t>
            </a:r>
            <a:r>
              <a:rPr sz="1289" b="1" i="1" spc="-23" dirty="0">
                <a:latin typeface="Arial"/>
                <a:cs typeface="Arial"/>
              </a:rPr>
              <a:t>o</a:t>
            </a:r>
            <a:r>
              <a:rPr sz="1289" b="1" i="1" spc="-18" dirty="0">
                <a:latin typeface="Arial"/>
                <a:cs typeface="Arial"/>
              </a:rPr>
              <a:t>s</a:t>
            </a:r>
            <a:r>
              <a:rPr sz="1289" b="1" i="1" spc="-14" dirty="0">
                <a:latin typeface="Arial"/>
                <a:cs typeface="Arial"/>
              </a:rPr>
              <a:t>s-</a:t>
            </a:r>
            <a:r>
              <a:rPr sz="1289" b="1" i="1" spc="-5" dirty="0">
                <a:latin typeface="Arial"/>
                <a:cs typeface="Arial"/>
              </a:rPr>
              <a:t>r</a:t>
            </a:r>
            <a:r>
              <a:rPr sz="1289" b="1" i="1" spc="-18" dirty="0">
                <a:latin typeface="Arial"/>
                <a:cs typeface="Arial"/>
              </a:rPr>
              <a:t>e</a:t>
            </a:r>
            <a:r>
              <a:rPr sz="1289" b="1" i="1" spc="-23" dirty="0">
                <a:latin typeface="Arial"/>
                <a:cs typeface="Arial"/>
              </a:rPr>
              <a:t>g</a:t>
            </a:r>
            <a:r>
              <a:rPr sz="1289" b="1" i="1" spc="-5" dirty="0">
                <a:latin typeface="Arial"/>
                <a:cs typeface="Arial"/>
              </a:rPr>
              <a:t>i</a:t>
            </a:r>
            <a:r>
              <a:rPr sz="1289" b="1" i="1" spc="-23" dirty="0">
                <a:latin typeface="Arial"/>
                <a:cs typeface="Arial"/>
              </a:rPr>
              <a:t>on</a:t>
            </a:r>
            <a:r>
              <a:rPr sz="1289" b="1" i="1" dirty="0">
                <a:latin typeface="Arial"/>
                <a:cs typeface="Arial"/>
              </a:rPr>
              <a:t>a</a:t>
            </a:r>
            <a:r>
              <a:rPr sz="1289" b="1" i="1" spc="-5" dirty="0">
                <a:latin typeface="Arial"/>
                <a:cs typeface="Arial"/>
              </a:rPr>
              <a:t>l</a:t>
            </a:r>
            <a:r>
              <a:rPr sz="1289" b="1" i="1" spc="101" dirty="0">
                <a:latin typeface="Arial"/>
                <a:cs typeface="Arial"/>
              </a:rPr>
              <a:t> </a:t>
            </a:r>
            <a:r>
              <a:rPr sz="1289" b="1" i="1" spc="-23" dirty="0">
                <a:latin typeface="Arial"/>
                <a:cs typeface="Arial"/>
              </a:rPr>
              <a:t>p</a:t>
            </a:r>
            <a:r>
              <a:rPr sz="1289" b="1" i="1" spc="-5" dirty="0">
                <a:latin typeface="Arial"/>
                <a:cs typeface="Arial"/>
              </a:rPr>
              <a:t>r</a:t>
            </a:r>
            <a:r>
              <a:rPr sz="1289" b="1" i="1" spc="-23" dirty="0">
                <a:latin typeface="Arial"/>
                <a:cs typeface="Arial"/>
              </a:rPr>
              <a:t>o</a:t>
            </a:r>
            <a:r>
              <a:rPr sz="1289" b="1" i="1" spc="-5" dirty="0">
                <a:latin typeface="Arial"/>
                <a:cs typeface="Arial"/>
              </a:rPr>
              <a:t>j</a:t>
            </a:r>
            <a:r>
              <a:rPr sz="1289" b="1" i="1" spc="-18" dirty="0">
                <a:latin typeface="Arial"/>
                <a:cs typeface="Arial"/>
              </a:rPr>
              <a:t>ects</a:t>
            </a:r>
            <a:r>
              <a:rPr sz="1289" b="1" i="1" spc="-5" dirty="0">
                <a:latin typeface="Arial"/>
                <a:cs typeface="Arial"/>
              </a:rPr>
              <a:t>)</a:t>
            </a:r>
            <a:endParaRPr sz="1289" dirty="0">
              <a:latin typeface="Arial"/>
              <a:cs typeface="Arial"/>
            </a:endParaRPr>
          </a:p>
        </p:txBody>
      </p:sp>
      <p:sp>
        <p:nvSpPr>
          <p:cNvPr id="13" name="object 13"/>
          <p:cNvSpPr/>
          <p:nvPr/>
        </p:nvSpPr>
        <p:spPr>
          <a:xfrm>
            <a:off x="1144938" y="2841960"/>
            <a:ext cx="356039" cy="997378"/>
          </a:xfrm>
          <a:custGeom>
            <a:avLst/>
            <a:gdLst/>
            <a:ahLst/>
            <a:cxnLst/>
            <a:rect l="l" t="t" r="r" b="b"/>
            <a:pathLst>
              <a:path w="386714" h="1083310">
                <a:moveTo>
                  <a:pt x="0" y="0"/>
                </a:moveTo>
                <a:lnTo>
                  <a:pt x="0" y="1083056"/>
                </a:lnTo>
                <a:lnTo>
                  <a:pt x="386334" y="1083056"/>
                </a:lnTo>
              </a:path>
            </a:pathLst>
          </a:custGeom>
          <a:ln w="18288">
            <a:solidFill>
              <a:srgbClr val="024A9C"/>
            </a:solidFill>
          </a:ln>
        </p:spPr>
        <p:txBody>
          <a:bodyPr wrap="square" lIns="0" tIns="0" rIns="0" bIns="0" rtlCol="0"/>
          <a:lstStyle/>
          <a:p>
            <a:endParaRPr sz="1657"/>
          </a:p>
        </p:txBody>
      </p:sp>
      <p:sp>
        <p:nvSpPr>
          <p:cNvPr id="14" name="object 14"/>
          <p:cNvSpPr/>
          <p:nvPr/>
        </p:nvSpPr>
        <p:spPr>
          <a:xfrm>
            <a:off x="1377854" y="3403192"/>
            <a:ext cx="3149281" cy="921153"/>
          </a:xfrm>
          <a:prstGeom prst="rect">
            <a:avLst/>
          </a:prstGeom>
          <a:blipFill>
            <a:blip r:embed="rId4" cstate="print"/>
            <a:stretch>
              <a:fillRect/>
            </a:stretch>
          </a:blipFill>
        </p:spPr>
        <p:txBody>
          <a:bodyPr wrap="square" lIns="0" tIns="0" rIns="0" bIns="0" rtlCol="0"/>
          <a:lstStyle/>
          <a:p>
            <a:endParaRPr sz="1657"/>
          </a:p>
        </p:txBody>
      </p:sp>
      <p:sp>
        <p:nvSpPr>
          <p:cNvPr id="15" name="object 15"/>
          <p:cNvSpPr txBox="1"/>
          <p:nvPr/>
        </p:nvSpPr>
        <p:spPr>
          <a:xfrm>
            <a:off x="1547981" y="3592022"/>
            <a:ext cx="2111097" cy="538609"/>
          </a:xfrm>
          <a:prstGeom prst="rect">
            <a:avLst/>
          </a:prstGeom>
        </p:spPr>
        <p:txBody>
          <a:bodyPr vert="horz" wrap="square" lIns="0" tIns="0" rIns="0" bIns="0" rtlCol="0">
            <a:spAutoFit/>
          </a:bodyPr>
          <a:lstStyle/>
          <a:p>
            <a:pPr marL="11693">
              <a:lnSpc>
                <a:spcPts val="2053"/>
              </a:lnSpc>
            </a:pPr>
            <a:r>
              <a:rPr sz="1841" b="1" spc="18" dirty="0">
                <a:latin typeface="Arial"/>
                <a:cs typeface="Arial"/>
              </a:rPr>
              <a:t>M</a:t>
            </a:r>
            <a:r>
              <a:rPr sz="1841" b="1" spc="-9" dirty="0">
                <a:latin typeface="Arial"/>
                <a:cs typeface="Arial"/>
              </a:rPr>
              <a:t>ini</a:t>
            </a:r>
            <a:r>
              <a:rPr sz="1841" b="1" spc="-14" dirty="0">
                <a:latin typeface="Arial"/>
                <a:cs typeface="Arial"/>
              </a:rPr>
              <a:t>mum</a:t>
            </a:r>
            <a:r>
              <a:rPr sz="1841" b="1" spc="-23" dirty="0">
                <a:latin typeface="Arial"/>
                <a:cs typeface="Arial"/>
              </a:rPr>
              <a:t> </a:t>
            </a:r>
            <a:r>
              <a:rPr sz="1841" b="1" spc="-14" dirty="0">
                <a:latin typeface="Arial"/>
                <a:cs typeface="Arial"/>
              </a:rPr>
              <a:t>2</a:t>
            </a:r>
            <a:r>
              <a:rPr sz="1841" b="1" spc="-5" dirty="0">
                <a:latin typeface="Arial"/>
                <a:cs typeface="Arial"/>
              </a:rPr>
              <a:t> </a:t>
            </a:r>
            <a:r>
              <a:rPr sz="1841" b="1" spc="-23" dirty="0">
                <a:latin typeface="Arial"/>
                <a:cs typeface="Arial"/>
              </a:rPr>
              <a:t>e</a:t>
            </a:r>
            <a:r>
              <a:rPr sz="1841" b="1" spc="-9" dirty="0">
                <a:latin typeface="Arial"/>
                <a:cs typeface="Arial"/>
              </a:rPr>
              <a:t>ligible</a:t>
            </a:r>
            <a:endParaRPr sz="1841">
              <a:latin typeface="Arial"/>
              <a:cs typeface="Arial"/>
            </a:endParaRPr>
          </a:p>
          <a:p>
            <a:pPr marL="11693">
              <a:lnSpc>
                <a:spcPts val="2053"/>
              </a:lnSpc>
            </a:pPr>
            <a:r>
              <a:rPr sz="1841" b="1" spc="-14" dirty="0">
                <a:latin typeface="Arial"/>
                <a:cs typeface="Arial"/>
              </a:rPr>
              <a:t>cou</a:t>
            </a:r>
            <a:r>
              <a:rPr sz="1841" b="1" spc="-5" dirty="0">
                <a:latin typeface="Arial"/>
                <a:cs typeface="Arial"/>
              </a:rPr>
              <a:t>nt</a:t>
            </a:r>
            <a:r>
              <a:rPr sz="1841" b="1" spc="-18" dirty="0">
                <a:latin typeface="Arial"/>
                <a:cs typeface="Arial"/>
              </a:rPr>
              <a:t>r</a:t>
            </a:r>
            <a:r>
              <a:rPr sz="1841" b="1" spc="-9" dirty="0">
                <a:latin typeface="Arial"/>
                <a:cs typeface="Arial"/>
              </a:rPr>
              <a:t>i</a:t>
            </a:r>
            <a:r>
              <a:rPr sz="1841" b="1" spc="-23" dirty="0">
                <a:latin typeface="Arial"/>
                <a:cs typeface="Arial"/>
              </a:rPr>
              <a:t>e</a:t>
            </a:r>
            <a:r>
              <a:rPr sz="1841" b="1" spc="-14" dirty="0">
                <a:latin typeface="Arial"/>
                <a:cs typeface="Arial"/>
              </a:rPr>
              <a:t>s</a:t>
            </a:r>
            <a:endParaRPr sz="1841">
              <a:latin typeface="Arial"/>
              <a:cs typeface="Arial"/>
            </a:endParaRPr>
          </a:p>
        </p:txBody>
      </p:sp>
      <p:sp>
        <p:nvSpPr>
          <p:cNvPr id="16" name="object 16"/>
          <p:cNvSpPr/>
          <p:nvPr/>
        </p:nvSpPr>
        <p:spPr>
          <a:xfrm>
            <a:off x="1144938" y="2841960"/>
            <a:ext cx="356039" cy="2408673"/>
          </a:xfrm>
          <a:custGeom>
            <a:avLst/>
            <a:gdLst/>
            <a:ahLst/>
            <a:cxnLst/>
            <a:rect l="l" t="t" r="r" b="b"/>
            <a:pathLst>
              <a:path w="386714" h="2616200">
                <a:moveTo>
                  <a:pt x="0" y="0"/>
                </a:moveTo>
                <a:lnTo>
                  <a:pt x="0" y="2616009"/>
                </a:lnTo>
                <a:lnTo>
                  <a:pt x="386334" y="2616009"/>
                </a:lnTo>
              </a:path>
            </a:pathLst>
          </a:custGeom>
          <a:ln w="18288">
            <a:solidFill>
              <a:srgbClr val="024A9C"/>
            </a:solidFill>
          </a:ln>
        </p:spPr>
        <p:txBody>
          <a:bodyPr wrap="square" lIns="0" tIns="0" rIns="0" bIns="0" rtlCol="0"/>
          <a:lstStyle/>
          <a:p>
            <a:endParaRPr sz="1657"/>
          </a:p>
        </p:txBody>
      </p:sp>
      <p:sp>
        <p:nvSpPr>
          <p:cNvPr id="17" name="object 17"/>
          <p:cNvSpPr/>
          <p:nvPr/>
        </p:nvSpPr>
        <p:spPr>
          <a:xfrm>
            <a:off x="1400815" y="4693126"/>
            <a:ext cx="3149281" cy="921153"/>
          </a:xfrm>
          <a:prstGeom prst="rect">
            <a:avLst/>
          </a:prstGeom>
          <a:blipFill>
            <a:blip r:embed="rId5" cstate="print"/>
            <a:stretch>
              <a:fillRect/>
            </a:stretch>
          </a:blipFill>
        </p:spPr>
        <p:txBody>
          <a:bodyPr wrap="square" lIns="0" tIns="0" rIns="0" bIns="0" rtlCol="0"/>
          <a:lstStyle/>
          <a:p>
            <a:endParaRPr sz="1657"/>
          </a:p>
        </p:txBody>
      </p:sp>
      <p:sp>
        <p:nvSpPr>
          <p:cNvPr id="18" name="object 18"/>
          <p:cNvSpPr txBox="1"/>
          <p:nvPr/>
        </p:nvSpPr>
        <p:spPr>
          <a:xfrm>
            <a:off x="1605380" y="4831893"/>
            <a:ext cx="2412181" cy="487313"/>
          </a:xfrm>
          <a:prstGeom prst="rect">
            <a:avLst/>
          </a:prstGeom>
        </p:spPr>
        <p:txBody>
          <a:bodyPr vert="horz" wrap="square" lIns="0" tIns="0" rIns="0" bIns="0" rtlCol="0">
            <a:spAutoFit/>
          </a:bodyPr>
          <a:lstStyle/>
          <a:p>
            <a:pPr marL="11693" marR="4677">
              <a:lnSpc>
                <a:spcPts val="1897"/>
              </a:lnSpc>
            </a:pPr>
            <a:r>
              <a:rPr sz="1841" b="1" spc="18" dirty="0">
                <a:latin typeface="Arial"/>
                <a:cs typeface="Arial"/>
              </a:rPr>
              <a:t>M</a:t>
            </a:r>
            <a:r>
              <a:rPr sz="1841" b="1" spc="-9" dirty="0">
                <a:latin typeface="Arial"/>
                <a:cs typeface="Arial"/>
              </a:rPr>
              <a:t>ini</a:t>
            </a:r>
            <a:r>
              <a:rPr sz="1841" b="1" spc="-14" dirty="0">
                <a:latin typeface="Arial"/>
                <a:cs typeface="Arial"/>
              </a:rPr>
              <a:t>mum</a:t>
            </a:r>
            <a:r>
              <a:rPr sz="1841" b="1" spc="-23" dirty="0">
                <a:latin typeface="Arial"/>
                <a:cs typeface="Arial"/>
              </a:rPr>
              <a:t> </a:t>
            </a:r>
            <a:r>
              <a:rPr sz="1841" b="1" spc="-14" dirty="0">
                <a:latin typeface="Arial"/>
                <a:cs typeface="Arial"/>
              </a:rPr>
              <a:t>2</a:t>
            </a:r>
            <a:r>
              <a:rPr sz="1841" b="1" spc="-5" dirty="0">
                <a:latin typeface="Arial"/>
                <a:cs typeface="Arial"/>
              </a:rPr>
              <a:t> </a:t>
            </a:r>
            <a:r>
              <a:rPr sz="1841" b="1" spc="-14" dirty="0">
                <a:latin typeface="Arial"/>
                <a:cs typeface="Arial"/>
              </a:rPr>
              <a:t>H</a:t>
            </a:r>
            <a:r>
              <a:rPr sz="1841" b="1" spc="-28" dirty="0">
                <a:latin typeface="Arial"/>
                <a:cs typeface="Arial"/>
              </a:rPr>
              <a:t>E</a:t>
            </a:r>
            <a:r>
              <a:rPr sz="1841" b="1" spc="-9" dirty="0">
                <a:latin typeface="Arial"/>
                <a:cs typeface="Arial"/>
              </a:rPr>
              <a:t>Is</a:t>
            </a:r>
            <a:r>
              <a:rPr sz="1841" b="1" spc="32" dirty="0">
                <a:latin typeface="Arial"/>
                <a:cs typeface="Arial"/>
              </a:rPr>
              <a:t> </a:t>
            </a:r>
            <a:r>
              <a:rPr sz="1841" b="1" spc="-5" dirty="0">
                <a:latin typeface="Arial"/>
                <a:cs typeface="Arial"/>
              </a:rPr>
              <a:t>f</a:t>
            </a:r>
            <a:r>
              <a:rPr sz="1841" b="1" spc="-18" dirty="0">
                <a:latin typeface="Arial"/>
                <a:cs typeface="Arial"/>
              </a:rPr>
              <a:t>r</a:t>
            </a:r>
            <a:r>
              <a:rPr sz="1841" b="1" spc="-14" dirty="0">
                <a:latin typeface="Arial"/>
                <a:cs typeface="Arial"/>
              </a:rPr>
              <a:t>om</a:t>
            </a:r>
            <a:r>
              <a:rPr sz="1841" b="1" spc="-9" dirty="0">
                <a:latin typeface="Arial"/>
                <a:cs typeface="Arial"/>
              </a:rPr>
              <a:t> e</a:t>
            </a:r>
            <a:r>
              <a:rPr sz="1841" b="1" spc="-23" dirty="0">
                <a:latin typeface="Arial"/>
                <a:cs typeface="Arial"/>
              </a:rPr>
              <a:t>a</a:t>
            </a:r>
            <a:r>
              <a:rPr sz="1841" b="1" spc="-14" dirty="0">
                <a:latin typeface="Arial"/>
                <a:cs typeface="Arial"/>
              </a:rPr>
              <a:t>ch</a:t>
            </a:r>
            <a:r>
              <a:rPr sz="1841" b="1" spc="18" dirty="0">
                <a:latin typeface="Arial"/>
                <a:cs typeface="Arial"/>
              </a:rPr>
              <a:t> </a:t>
            </a:r>
            <a:r>
              <a:rPr sz="1841" b="1" spc="-9" dirty="0">
                <a:latin typeface="Arial"/>
                <a:cs typeface="Arial"/>
              </a:rPr>
              <a:t>el</a:t>
            </a:r>
            <a:r>
              <a:rPr sz="1841" b="1" spc="-18" dirty="0">
                <a:latin typeface="Arial"/>
                <a:cs typeface="Arial"/>
              </a:rPr>
              <a:t>i</a:t>
            </a:r>
            <a:r>
              <a:rPr sz="1841" b="1" spc="-9" dirty="0">
                <a:latin typeface="Arial"/>
                <a:cs typeface="Arial"/>
              </a:rPr>
              <a:t>gible</a:t>
            </a:r>
            <a:r>
              <a:rPr sz="1841" b="1" spc="14" dirty="0">
                <a:latin typeface="Arial"/>
                <a:cs typeface="Arial"/>
              </a:rPr>
              <a:t> </a:t>
            </a:r>
            <a:r>
              <a:rPr sz="1841" b="1" spc="-14" dirty="0">
                <a:latin typeface="Arial"/>
                <a:cs typeface="Arial"/>
              </a:rPr>
              <a:t>co</a:t>
            </a:r>
            <a:r>
              <a:rPr sz="1841" b="1" spc="-9" dirty="0">
                <a:latin typeface="Arial"/>
                <a:cs typeface="Arial"/>
              </a:rPr>
              <a:t>u</a:t>
            </a:r>
            <a:r>
              <a:rPr sz="1841" b="1" spc="-14" dirty="0">
                <a:latin typeface="Arial"/>
                <a:cs typeface="Arial"/>
              </a:rPr>
              <a:t>n</a:t>
            </a:r>
            <a:r>
              <a:rPr sz="1841" b="1" spc="-5" dirty="0">
                <a:latin typeface="Arial"/>
                <a:cs typeface="Arial"/>
              </a:rPr>
              <a:t>t</a:t>
            </a:r>
            <a:r>
              <a:rPr sz="1841" b="1" spc="-18" dirty="0">
                <a:latin typeface="Arial"/>
                <a:cs typeface="Arial"/>
              </a:rPr>
              <a:t>r</a:t>
            </a:r>
            <a:r>
              <a:rPr sz="1841" b="1" spc="-14" dirty="0">
                <a:latin typeface="Arial"/>
                <a:cs typeface="Arial"/>
              </a:rPr>
              <a:t>y</a:t>
            </a:r>
            <a:endParaRPr sz="1841">
              <a:latin typeface="Arial"/>
              <a:cs typeface="Arial"/>
            </a:endParaRPr>
          </a:p>
        </p:txBody>
      </p:sp>
      <p:sp>
        <p:nvSpPr>
          <p:cNvPr id="19" name="object 19"/>
          <p:cNvSpPr/>
          <p:nvPr/>
        </p:nvSpPr>
        <p:spPr>
          <a:xfrm>
            <a:off x="5161192" y="1624443"/>
            <a:ext cx="3517752" cy="1277531"/>
          </a:xfrm>
          <a:prstGeom prst="rect">
            <a:avLst/>
          </a:prstGeom>
          <a:blipFill>
            <a:blip r:embed="rId6" cstate="print"/>
            <a:stretch>
              <a:fillRect/>
            </a:stretch>
          </a:blipFill>
        </p:spPr>
        <p:txBody>
          <a:bodyPr wrap="square" lIns="0" tIns="0" rIns="0" bIns="0" rtlCol="0"/>
          <a:lstStyle/>
          <a:p>
            <a:endParaRPr sz="1657"/>
          </a:p>
        </p:txBody>
      </p:sp>
      <p:sp>
        <p:nvSpPr>
          <p:cNvPr id="20" name="object 20"/>
          <p:cNvSpPr txBox="1"/>
          <p:nvPr/>
        </p:nvSpPr>
        <p:spPr>
          <a:xfrm>
            <a:off x="5331785" y="2031294"/>
            <a:ext cx="2927239" cy="269304"/>
          </a:xfrm>
          <a:prstGeom prst="rect">
            <a:avLst/>
          </a:prstGeom>
        </p:spPr>
        <p:txBody>
          <a:bodyPr vert="horz" wrap="square" lIns="0" tIns="0" rIns="0" bIns="0" rtlCol="0">
            <a:spAutoFit/>
          </a:bodyPr>
          <a:lstStyle/>
          <a:p>
            <a:pPr algn="ctr">
              <a:lnSpc>
                <a:spcPts val="2053"/>
              </a:lnSpc>
            </a:pPr>
            <a:r>
              <a:rPr sz="1841" b="1" spc="-14" dirty="0">
                <a:latin typeface="Arial"/>
                <a:cs typeface="Arial"/>
              </a:rPr>
              <a:t>EU</a:t>
            </a:r>
            <a:r>
              <a:rPr sz="1841" b="1" spc="14" dirty="0">
                <a:latin typeface="Arial"/>
                <a:cs typeface="Arial"/>
              </a:rPr>
              <a:t> </a:t>
            </a:r>
            <a:r>
              <a:rPr sz="1841" b="1" spc="-14" dirty="0">
                <a:latin typeface="Arial"/>
                <a:cs typeface="Arial"/>
              </a:rPr>
              <a:t>Member </a:t>
            </a:r>
            <a:r>
              <a:rPr sz="1841" b="1" spc="-9" dirty="0">
                <a:latin typeface="Arial"/>
                <a:cs typeface="Arial"/>
              </a:rPr>
              <a:t>States</a:t>
            </a:r>
            <a:endParaRPr sz="1841" dirty="0">
              <a:latin typeface="Arial"/>
              <a:cs typeface="Arial"/>
            </a:endParaRPr>
          </a:p>
        </p:txBody>
      </p:sp>
      <p:sp>
        <p:nvSpPr>
          <p:cNvPr id="21" name="object 21"/>
          <p:cNvSpPr/>
          <p:nvPr/>
        </p:nvSpPr>
        <p:spPr>
          <a:xfrm>
            <a:off x="5689614" y="2841960"/>
            <a:ext cx="356039" cy="997378"/>
          </a:xfrm>
          <a:custGeom>
            <a:avLst/>
            <a:gdLst/>
            <a:ahLst/>
            <a:cxnLst/>
            <a:rect l="l" t="t" r="r" b="b"/>
            <a:pathLst>
              <a:path w="386715" h="1083310">
                <a:moveTo>
                  <a:pt x="0" y="0"/>
                </a:moveTo>
                <a:lnTo>
                  <a:pt x="0" y="1083056"/>
                </a:lnTo>
                <a:lnTo>
                  <a:pt x="386334" y="1083056"/>
                </a:lnTo>
              </a:path>
            </a:pathLst>
          </a:custGeom>
          <a:ln w="18288">
            <a:solidFill>
              <a:srgbClr val="024A9C"/>
            </a:solidFill>
          </a:ln>
        </p:spPr>
        <p:txBody>
          <a:bodyPr wrap="square" lIns="0" tIns="0" rIns="0" bIns="0" rtlCol="0"/>
          <a:lstStyle/>
          <a:p>
            <a:endParaRPr sz="1657"/>
          </a:p>
        </p:txBody>
      </p:sp>
      <p:sp>
        <p:nvSpPr>
          <p:cNvPr id="22" name="object 22"/>
          <p:cNvSpPr/>
          <p:nvPr/>
        </p:nvSpPr>
        <p:spPr>
          <a:xfrm>
            <a:off x="5922529" y="3403192"/>
            <a:ext cx="2079108" cy="921153"/>
          </a:xfrm>
          <a:prstGeom prst="rect">
            <a:avLst/>
          </a:prstGeom>
          <a:blipFill>
            <a:blip r:embed="rId7" cstate="print"/>
            <a:stretch>
              <a:fillRect/>
            </a:stretch>
          </a:blipFill>
        </p:spPr>
        <p:txBody>
          <a:bodyPr wrap="square" lIns="0" tIns="0" rIns="0" bIns="0" rtlCol="0"/>
          <a:lstStyle/>
          <a:p>
            <a:endParaRPr sz="1657"/>
          </a:p>
        </p:txBody>
      </p:sp>
      <p:sp>
        <p:nvSpPr>
          <p:cNvPr id="23" name="object 23"/>
          <p:cNvSpPr txBox="1"/>
          <p:nvPr/>
        </p:nvSpPr>
        <p:spPr>
          <a:xfrm>
            <a:off x="6394665" y="3540499"/>
            <a:ext cx="1238830" cy="566565"/>
          </a:xfrm>
          <a:prstGeom prst="rect">
            <a:avLst/>
          </a:prstGeom>
        </p:spPr>
        <p:txBody>
          <a:bodyPr vert="horz" wrap="square" lIns="0" tIns="0" rIns="0" bIns="0" rtlCol="0">
            <a:spAutoFit/>
          </a:bodyPr>
          <a:lstStyle/>
          <a:p>
            <a:pPr marL="94128" marR="4677" indent="-83020"/>
            <a:r>
              <a:rPr sz="1841" b="1" spc="-14" dirty="0">
                <a:latin typeface="Arial"/>
                <a:cs typeface="Arial"/>
              </a:rPr>
              <a:t>Minimum</a:t>
            </a:r>
            <a:r>
              <a:rPr sz="1841" b="1" spc="-28" dirty="0">
                <a:latin typeface="Arial"/>
                <a:cs typeface="Arial"/>
              </a:rPr>
              <a:t> </a:t>
            </a:r>
            <a:r>
              <a:rPr sz="1841" b="1" spc="-14" dirty="0">
                <a:latin typeface="Arial"/>
                <a:cs typeface="Arial"/>
              </a:rPr>
              <a:t>2</a:t>
            </a:r>
            <a:r>
              <a:rPr sz="1841" b="1" spc="-9" dirty="0">
                <a:latin typeface="Arial"/>
                <a:cs typeface="Arial"/>
              </a:rPr>
              <a:t> countries</a:t>
            </a:r>
            <a:endParaRPr sz="1841">
              <a:latin typeface="Arial"/>
              <a:cs typeface="Arial"/>
            </a:endParaRPr>
          </a:p>
        </p:txBody>
      </p:sp>
      <p:sp>
        <p:nvSpPr>
          <p:cNvPr id="24" name="object 24"/>
          <p:cNvSpPr/>
          <p:nvPr/>
        </p:nvSpPr>
        <p:spPr>
          <a:xfrm>
            <a:off x="5619458" y="2841960"/>
            <a:ext cx="356039" cy="2408673"/>
          </a:xfrm>
          <a:custGeom>
            <a:avLst/>
            <a:gdLst/>
            <a:ahLst/>
            <a:cxnLst/>
            <a:rect l="l" t="t" r="r" b="b"/>
            <a:pathLst>
              <a:path w="386714" h="2616200">
                <a:moveTo>
                  <a:pt x="0" y="0"/>
                </a:moveTo>
                <a:lnTo>
                  <a:pt x="0" y="2616009"/>
                </a:lnTo>
                <a:lnTo>
                  <a:pt x="386334" y="2616009"/>
                </a:lnTo>
              </a:path>
            </a:pathLst>
          </a:custGeom>
          <a:ln w="18288">
            <a:solidFill>
              <a:srgbClr val="024A9C"/>
            </a:solidFill>
          </a:ln>
        </p:spPr>
        <p:txBody>
          <a:bodyPr wrap="square" lIns="0" tIns="0" rIns="0" bIns="0" rtlCol="0"/>
          <a:lstStyle/>
          <a:p>
            <a:endParaRPr sz="1657"/>
          </a:p>
        </p:txBody>
      </p:sp>
      <p:sp>
        <p:nvSpPr>
          <p:cNvPr id="25" name="object 25"/>
          <p:cNvSpPr/>
          <p:nvPr/>
        </p:nvSpPr>
        <p:spPr>
          <a:xfrm>
            <a:off x="5912963" y="4681646"/>
            <a:ext cx="2672871" cy="921153"/>
          </a:xfrm>
          <a:prstGeom prst="rect">
            <a:avLst/>
          </a:prstGeom>
          <a:blipFill>
            <a:blip r:embed="rId8" cstate="print"/>
            <a:stretch>
              <a:fillRect/>
            </a:stretch>
          </a:blipFill>
        </p:spPr>
        <p:txBody>
          <a:bodyPr wrap="square" lIns="0" tIns="0" rIns="0" bIns="0" rtlCol="0"/>
          <a:lstStyle/>
          <a:p>
            <a:endParaRPr sz="1657"/>
          </a:p>
        </p:txBody>
      </p:sp>
      <p:sp>
        <p:nvSpPr>
          <p:cNvPr id="26" name="object 26"/>
          <p:cNvSpPr txBox="1"/>
          <p:nvPr/>
        </p:nvSpPr>
        <p:spPr>
          <a:xfrm>
            <a:off x="6197773" y="4873658"/>
            <a:ext cx="2058480" cy="487313"/>
          </a:xfrm>
          <a:prstGeom prst="rect">
            <a:avLst/>
          </a:prstGeom>
        </p:spPr>
        <p:txBody>
          <a:bodyPr vert="horz" wrap="square" lIns="0" tIns="0" rIns="0" bIns="0" rtlCol="0">
            <a:spAutoFit/>
          </a:bodyPr>
          <a:lstStyle/>
          <a:p>
            <a:pPr marL="11693" marR="4677">
              <a:lnSpc>
                <a:spcPts val="1897"/>
              </a:lnSpc>
            </a:pPr>
            <a:r>
              <a:rPr sz="1841" b="1" spc="-14" dirty="0">
                <a:latin typeface="Arial"/>
                <a:cs typeface="Arial"/>
              </a:rPr>
              <a:t>Minimum</a:t>
            </a:r>
            <a:r>
              <a:rPr sz="1841" b="1" spc="-23" dirty="0">
                <a:latin typeface="Arial"/>
                <a:cs typeface="Arial"/>
              </a:rPr>
              <a:t> </a:t>
            </a:r>
            <a:r>
              <a:rPr sz="1841" b="1" spc="-14" dirty="0">
                <a:latin typeface="Arial"/>
                <a:cs typeface="Arial"/>
              </a:rPr>
              <a:t>1</a:t>
            </a:r>
            <a:r>
              <a:rPr sz="1841" b="1" spc="-5" dirty="0">
                <a:latin typeface="Arial"/>
                <a:cs typeface="Arial"/>
              </a:rPr>
              <a:t> </a:t>
            </a:r>
            <a:r>
              <a:rPr sz="1841" b="1" spc="-14" dirty="0">
                <a:latin typeface="Arial"/>
                <a:cs typeface="Arial"/>
              </a:rPr>
              <a:t>HEI</a:t>
            </a:r>
            <a:r>
              <a:rPr sz="1841" b="1" spc="-9" dirty="0">
                <a:latin typeface="Arial"/>
                <a:cs typeface="Arial"/>
              </a:rPr>
              <a:t> from</a:t>
            </a:r>
            <a:r>
              <a:rPr sz="1841" b="1" spc="18" dirty="0">
                <a:latin typeface="Arial"/>
                <a:cs typeface="Arial"/>
              </a:rPr>
              <a:t> </a:t>
            </a:r>
            <a:r>
              <a:rPr sz="1841" b="1" spc="-14" dirty="0">
                <a:latin typeface="Arial"/>
                <a:cs typeface="Arial"/>
              </a:rPr>
              <a:t>each</a:t>
            </a:r>
            <a:r>
              <a:rPr sz="1841" b="1" spc="-5" dirty="0">
                <a:latin typeface="Arial"/>
                <a:cs typeface="Arial"/>
              </a:rPr>
              <a:t> </a:t>
            </a:r>
            <a:r>
              <a:rPr sz="1841" b="1" spc="-14" dirty="0">
                <a:latin typeface="Arial"/>
                <a:cs typeface="Arial"/>
              </a:rPr>
              <a:t>country</a:t>
            </a:r>
            <a:endParaRPr sz="1841">
              <a:latin typeface="Arial"/>
              <a:cs typeface="Arial"/>
            </a:endParaRPr>
          </a:p>
        </p:txBody>
      </p:sp>
      <p:sp>
        <p:nvSpPr>
          <p:cNvPr id="27" name="object 27"/>
          <p:cNvSpPr txBox="1"/>
          <p:nvPr/>
        </p:nvSpPr>
        <p:spPr>
          <a:xfrm>
            <a:off x="1584041" y="5758544"/>
            <a:ext cx="6498156" cy="453329"/>
          </a:xfrm>
          <a:prstGeom prst="rect">
            <a:avLst/>
          </a:prstGeom>
        </p:spPr>
        <p:txBody>
          <a:bodyPr vert="horz" wrap="square" lIns="0" tIns="0" rIns="0" bIns="0" rtlCol="0">
            <a:spAutoFit/>
          </a:bodyPr>
          <a:lstStyle/>
          <a:p>
            <a:pPr marL="11693" marR="4677"/>
            <a:r>
              <a:rPr sz="1473" b="1" dirty="0">
                <a:solidFill>
                  <a:srgbClr val="C00000"/>
                </a:solidFill>
                <a:latin typeface="Arial"/>
                <a:cs typeface="Arial"/>
              </a:rPr>
              <a:t>For</a:t>
            </a:r>
            <a:r>
              <a:rPr sz="1473" b="1" spc="-14" dirty="0">
                <a:solidFill>
                  <a:srgbClr val="C00000"/>
                </a:solidFill>
                <a:latin typeface="Arial"/>
                <a:cs typeface="Arial"/>
              </a:rPr>
              <a:t> </a:t>
            </a:r>
            <a:r>
              <a:rPr sz="1473" b="1" dirty="0">
                <a:solidFill>
                  <a:srgbClr val="C00000"/>
                </a:solidFill>
                <a:latin typeface="Arial"/>
                <a:cs typeface="Arial"/>
              </a:rPr>
              <a:t>WESTERN</a:t>
            </a:r>
            <a:r>
              <a:rPr sz="1473" b="1" spc="-69" dirty="0">
                <a:solidFill>
                  <a:srgbClr val="C00000"/>
                </a:solidFill>
                <a:latin typeface="Arial"/>
                <a:cs typeface="Arial"/>
              </a:rPr>
              <a:t> </a:t>
            </a:r>
            <a:r>
              <a:rPr sz="1473" b="1" dirty="0">
                <a:solidFill>
                  <a:srgbClr val="C00000"/>
                </a:solidFill>
                <a:latin typeface="Arial"/>
                <a:cs typeface="Arial"/>
              </a:rPr>
              <a:t>BALKANS,</a:t>
            </a:r>
            <a:r>
              <a:rPr sz="1473" b="1" spc="105" dirty="0">
                <a:solidFill>
                  <a:srgbClr val="C00000"/>
                </a:solidFill>
                <a:latin typeface="Arial"/>
                <a:cs typeface="Arial"/>
              </a:rPr>
              <a:t> </a:t>
            </a:r>
            <a:r>
              <a:rPr sz="1473" b="1" dirty="0">
                <a:solidFill>
                  <a:srgbClr val="C00000"/>
                </a:solidFill>
                <a:latin typeface="Arial"/>
                <a:cs typeface="Arial"/>
              </a:rPr>
              <a:t>LATIN</a:t>
            </a:r>
            <a:r>
              <a:rPr sz="1473" b="1" spc="-5" dirty="0">
                <a:solidFill>
                  <a:srgbClr val="C00000"/>
                </a:solidFill>
                <a:latin typeface="Arial"/>
                <a:cs typeface="Arial"/>
              </a:rPr>
              <a:t> </a:t>
            </a:r>
            <a:r>
              <a:rPr sz="1473" b="1" dirty="0">
                <a:solidFill>
                  <a:srgbClr val="C00000"/>
                </a:solidFill>
                <a:latin typeface="Arial"/>
                <a:cs typeface="Arial"/>
              </a:rPr>
              <a:t>AMERICA</a:t>
            </a:r>
            <a:r>
              <a:rPr sz="1473" b="1" spc="-69" dirty="0">
                <a:solidFill>
                  <a:srgbClr val="C00000"/>
                </a:solidFill>
                <a:latin typeface="Arial"/>
                <a:cs typeface="Arial"/>
              </a:rPr>
              <a:t> </a:t>
            </a:r>
            <a:r>
              <a:rPr sz="1473" b="1" dirty="0">
                <a:solidFill>
                  <a:srgbClr val="C00000"/>
                </a:solidFill>
                <a:latin typeface="Arial"/>
                <a:cs typeface="Arial"/>
              </a:rPr>
              <a:t>and CARIBBEAN</a:t>
            </a:r>
            <a:r>
              <a:rPr sz="1473" dirty="0">
                <a:solidFill>
                  <a:srgbClr val="C00000"/>
                </a:solidFill>
                <a:latin typeface="Arial"/>
                <a:cs typeface="Arial"/>
              </a:rPr>
              <a:t>:</a:t>
            </a:r>
            <a:r>
              <a:rPr sz="1473" spc="14" dirty="0">
                <a:solidFill>
                  <a:srgbClr val="C00000"/>
                </a:solidFill>
                <a:latin typeface="Arial"/>
                <a:cs typeface="Arial"/>
              </a:rPr>
              <a:t> </a:t>
            </a:r>
            <a:r>
              <a:rPr sz="1473" b="1" dirty="0">
                <a:solidFill>
                  <a:srgbClr val="C00000"/>
                </a:solidFill>
                <a:latin typeface="Arial"/>
                <a:cs typeface="Arial"/>
              </a:rPr>
              <a:t>ONLY</a:t>
            </a:r>
            <a:r>
              <a:rPr sz="1473" b="1" spc="-9" dirty="0">
                <a:solidFill>
                  <a:srgbClr val="C00000"/>
                </a:solidFill>
                <a:latin typeface="Arial"/>
                <a:cs typeface="Arial"/>
              </a:rPr>
              <a:t> </a:t>
            </a:r>
            <a:r>
              <a:rPr sz="1473" dirty="0">
                <a:solidFill>
                  <a:srgbClr val="C00000"/>
                </a:solidFill>
                <a:latin typeface="Arial"/>
                <a:cs typeface="Arial"/>
              </a:rPr>
              <a:t>MULTI-COUNTRY</a:t>
            </a:r>
            <a:r>
              <a:rPr sz="1473" spc="-51" dirty="0">
                <a:solidFill>
                  <a:srgbClr val="C00000"/>
                </a:solidFill>
                <a:latin typeface="Arial"/>
                <a:cs typeface="Arial"/>
              </a:rPr>
              <a:t> </a:t>
            </a:r>
            <a:r>
              <a:rPr sz="1473" dirty="0">
                <a:solidFill>
                  <a:srgbClr val="C00000"/>
                </a:solidFill>
                <a:latin typeface="Arial"/>
                <a:cs typeface="Arial"/>
              </a:rPr>
              <a:t>PROJECTS!</a:t>
            </a:r>
            <a:endParaRPr sz="1473" dirty="0">
              <a:latin typeface="Arial"/>
              <a:cs typeface="Arial"/>
            </a:endParaRPr>
          </a:p>
        </p:txBody>
      </p:sp>
      <p:sp>
        <p:nvSpPr>
          <p:cNvPr id="28" name="object 28"/>
          <p:cNvSpPr/>
          <p:nvPr/>
        </p:nvSpPr>
        <p:spPr>
          <a:xfrm>
            <a:off x="628593" y="5621990"/>
            <a:ext cx="704361" cy="883958"/>
          </a:xfrm>
          <a:prstGeom prst="rect">
            <a:avLst/>
          </a:prstGeom>
          <a:blipFill>
            <a:blip r:embed="rId9" cstate="print"/>
            <a:stretch>
              <a:fillRect/>
            </a:stretch>
          </a:blipFill>
        </p:spPr>
        <p:txBody>
          <a:bodyPr wrap="square" lIns="0" tIns="0" rIns="0" bIns="0" rtlCol="0"/>
          <a:lstStyle/>
          <a:p>
            <a:endParaRPr sz="1657"/>
          </a:p>
        </p:txBody>
      </p:sp>
      <p:sp>
        <p:nvSpPr>
          <p:cNvPr id="29" name="object 29"/>
          <p:cNvSpPr/>
          <p:nvPr/>
        </p:nvSpPr>
        <p:spPr>
          <a:xfrm>
            <a:off x="4620823" y="3609844"/>
            <a:ext cx="491778" cy="517046"/>
          </a:xfrm>
          <a:prstGeom prst="rect">
            <a:avLst/>
          </a:prstGeom>
          <a:blipFill>
            <a:blip r:embed="rId10" cstate="print"/>
            <a:stretch>
              <a:fillRect/>
            </a:stretch>
          </a:blipFill>
        </p:spPr>
        <p:txBody>
          <a:bodyPr wrap="square" lIns="0" tIns="0" rIns="0" bIns="0" rtlCol="0"/>
          <a:lstStyle/>
          <a:p>
            <a:endParaRPr sz="1657"/>
          </a:p>
        </p:txBody>
      </p:sp>
      <p:sp>
        <p:nvSpPr>
          <p:cNvPr id="30" name="object 30"/>
          <p:cNvSpPr/>
          <p:nvPr/>
        </p:nvSpPr>
        <p:spPr>
          <a:xfrm>
            <a:off x="4820970" y="3954744"/>
            <a:ext cx="129788" cy="150834"/>
          </a:xfrm>
          <a:custGeom>
            <a:avLst/>
            <a:gdLst/>
            <a:ahLst/>
            <a:cxnLst/>
            <a:rect l="l" t="t" r="r" b="b"/>
            <a:pathLst>
              <a:path w="140970" h="163829">
                <a:moveTo>
                  <a:pt x="140461" y="0"/>
                </a:moveTo>
                <a:lnTo>
                  <a:pt x="0" y="0"/>
                </a:lnTo>
                <a:lnTo>
                  <a:pt x="0" y="163829"/>
                </a:lnTo>
                <a:lnTo>
                  <a:pt x="140461" y="163829"/>
                </a:lnTo>
                <a:lnTo>
                  <a:pt x="140461" y="0"/>
                </a:lnTo>
                <a:close/>
              </a:path>
            </a:pathLst>
          </a:custGeom>
          <a:solidFill>
            <a:srgbClr val="024A9C"/>
          </a:solidFill>
        </p:spPr>
        <p:txBody>
          <a:bodyPr wrap="square" lIns="0" tIns="0" rIns="0" bIns="0" rtlCol="0"/>
          <a:lstStyle/>
          <a:p>
            <a:endParaRPr sz="1657"/>
          </a:p>
        </p:txBody>
      </p:sp>
      <p:sp>
        <p:nvSpPr>
          <p:cNvPr id="31" name="object 31"/>
          <p:cNvSpPr/>
          <p:nvPr/>
        </p:nvSpPr>
        <p:spPr>
          <a:xfrm>
            <a:off x="4683582" y="3825424"/>
            <a:ext cx="404564" cy="129788"/>
          </a:xfrm>
          <a:custGeom>
            <a:avLst/>
            <a:gdLst/>
            <a:ahLst/>
            <a:cxnLst/>
            <a:rect l="l" t="t" r="r" b="b"/>
            <a:pathLst>
              <a:path w="439420" h="140970">
                <a:moveTo>
                  <a:pt x="438912" y="0"/>
                </a:moveTo>
                <a:lnTo>
                  <a:pt x="0" y="0"/>
                </a:lnTo>
                <a:lnTo>
                  <a:pt x="0" y="140462"/>
                </a:lnTo>
                <a:lnTo>
                  <a:pt x="438912" y="140462"/>
                </a:lnTo>
                <a:lnTo>
                  <a:pt x="438912" y="0"/>
                </a:lnTo>
                <a:close/>
              </a:path>
            </a:pathLst>
          </a:custGeom>
          <a:solidFill>
            <a:srgbClr val="024A9C"/>
          </a:solidFill>
        </p:spPr>
        <p:txBody>
          <a:bodyPr wrap="square" lIns="0" tIns="0" rIns="0" bIns="0" rtlCol="0"/>
          <a:lstStyle/>
          <a:p>
            <a:endParaRPr sz="1657"/>
          </a:p>
        </p:txBody>
      </p:sp>
      <p:sp>
        <p:nvSpPr>
          <p:cNvPr id="32" name="object 32"/>
          <p:cNvSpPr/>
          <p:nvPr/>
        </p:nvSpPr>
        <p:spPr>
          <a:xfrm>
            <a:off x="4820970" y="3674589"/>
            <a:ext cx="129788" cy="150834"/>
          </a:xfrm>
          <a:custGeom>
            <a:avLst/>
            <a:gdLst/>
            <a:ahLst/>
            <a:cxnLst/>
            <a:rect l="l" t="t" r="r" b="b"/>
            <a:pathLst>
              <a:path w="140970" h="163829">
                <a:moveTo>
                  <a:pt x="140461" y="0"/>
                </a:moveTo>
                <a:lnTo>
                  <a:pt x="0" y="0"/>
                </a:lnTo>
                <a:lnTo>
                  <a:pt x="0" y="163830"/>
                </a:lnTo>
                <a:lnTo>
                  <a:pt x="140461" y="163830"/>
                </a:lnTo>
                <a:lnTo>
                  <a:pt x="140461" y="0"/>
                </a:lnTo>
                <a:close/>
              </a:path>
            </a:pathLst>
          </a:custGeom>
          <a:solidFill>
            <a:srgbClr val="024A9C"/>
          </a:solidFill>
        </p:spPr>
        <p:txBody>
          <a:bodyPr wrap="square" lIns="0" tIns="0" rIns="0" bIns="0" rtlCol="0"/>
          <a:lstStyle/>
          <a:p>
            <a:endParaRPr sz="1657"/>
          </a:p>
        </p:txBody>
      </p:sp>
      <p:sp>
        <p:nvSpPr>
          <p:cNvPr id="9" name="Segnaposto piè di pagina 8">
            <a:extLst>
              <a:ext uri="{FF2B5EF4-FFF2-40B4-BE49-F238E27FC236}">
                <a16:creationId xmlns:a16="http://schemas.microsoft.com/office/drawing/2014/main" id="{47D5AA4B-C175-E18F-F504-EDA029108179}"/>
              </a:ext>
            </a:extLst>
          </p:cNvPr>
          <p:cNvSpPr>
            <a:spLocks noGrp="1"/>
          </p:cNvSpPr>
          <p:nvPr>
            <p:ph type="ftr" sz="quarter" idx="5"/>
          </p:nvPr>
        </p:nvSpPr>
        <p:spPr>
          <a:xfrm>
            <a:off x="2438400" y="6354318"/>
            <a:ext cx="3496055" cy="341630"/>
          </a:xfrm>
        </p:spPr>
        <p:txBody>
          <a:bodyPr/>
          <a:lstStyle/>
          <a:p>
            <a:r>
              <a:rPr lang="it-IT" dirty="0"/>
              <a:t>«MERGE» ERASMUS+ </a:t>
            </a:r>
            <a:r>
              <a:rPr lang="it-IT" dirty="0" err="1"/>
              <a:t>CBHE</a:t>
            </a:r>
            <a:r>
              <a:rPr lang="it-IT" dirty="0"/>
              <a:t> PROJECT</a:t>
            </a:r>
          </a:p>
        </p:txBody>
      </p:sp>
      <p:sp>
        <p:nvSpPr>
          <p:cNvPr id="34" name="Segnaposto numero diapositiva 33">
            <a:extLst>
              <a:ext uri="{FF2B5EF4-FFF2-40B4-BE49-F238E27FC236}">
                <a16:creationId xmlns:a16="http://schemas.microsoft.com/office/drawing/2014/main" id="{35C2B081-7AA2-6DC9-9E46-B5115FA11340}"/>
              </a:ext>
            </a:extLst>
          </p:cNvPr>
          <p:cNvSpPr>
            <a:spLocks noGrp="1"/>
          </p:cNvSpPr>
          <p:nvPr>
            <p:ph type="sldNum" sz="quarter" idx="7"/>
          </p:nvPr>
        </p:nvSpPr>
        <p:spPr>
          <a:xfrm>
            <a:off x="6473952" y="6354318"/>
            <a:ext cx="1486155" cy="341630"/>
          </a:xfrm>
        </p:spPr>
        <p:txBody>
          <a:bodyPr/>
          <a:lstStyle/>
          <a:p>
            <a:fld id="{B6F15528-21DE-4FAA-801E-634DDDAF4B2B}" type="slidenum">
              <a:rPr lang="it-IT" smtClean="0"/>
              <a:t>33</a:t>
            </a:fld>
            <a:endParaRPr lang="it-IT"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627727" y="260703"/>
            <a:ext cx="177727" cy="998547"/>
          </a:xfrm>
          <a:custGeom>
            <a:avLst/>
            <a:gdLst/>
            <a:ahLst/>
            <a:cxnLst/>
            <a:rect l="l" t="t" r="r" b="b"/>
            <a:pathLst>
              <a:path w="193040" h="1084580">
                <a:moveTo>
                  <a:pt x="0" y="0"/>
                </a:moveTo>
                <a:lnTo>
                  <a:pt x="192811" y="1084564"/>
                </a:lnTo>
              </a:path>
            </a:pathLst>
          </a:custGeom>
          <a:ln w="9144">
            <a:solidFill>
              <a:srgbClr val="BEBEBE"/>
            </a:solidFill>
          </a:ln>
        </p:spPr>
        <p:txBody>
          <a:bodyPr wrap="square" lIns="0" tIns="0" rIns="0" bIns="0" rtlCol="0"/>
          <a:lstStyle/>
          <a:p>
            <a:endParaRPr sz="1657"/>
          </a:p>
        </p:txBody>
      </p:sp>
      <p:sp>
        <p:nvSpPr>
          <p:cNvPr id="3" name="object 3"/>
          <p:cNvSpPr/>
          <p:nvPr/>
        </p:nvSpPr>
        <p:spPr>
          <a:xfrm>
            <a:off x="6850780" y="5262928"/>
            <a:ext cx="1955001" cy="1303724"/>
          </a:xfrm>
          <a:custGeom>
            <a:avLst/>
            <a:gdLst/>
            <a:ahLst/>
            <a:cxnLst/>
            <a:rect l="l" t="t" r="r" b="b"/>
            <a:pathLst>
              <a:path w="2123440" h="1416050">
                <a:moveTo>
                  <a:pt x="2122855" y="0"/>
                </a:moveTo>
                <a:lnTo>
                  <a:pt x="0" y="1415642"/>
                </a:lnTo>
              </a:path>
            </a:pathLst>
          </a:custGeom>
          <a:ln w="9144">
            <a:solidFill>
              <a:srgbClr val="D9D9D9"/>
            </a:solidFill>
          </a:ln>
        </p:spPr>
        <p:txBody>
          <a:bodyPr wrap="square" lIns="0" tIns="0" rIns="0" bIns="0" rtlCol="0"/>
          <a:lstStyle/>
          <a:p>
            <a:endParaRPr sz="1657"/>
          </a:p>
        </p:txBody>
      </p:sp>
      <p:sp>
        <p:nvSpPr>
          <p:cNvPr id="7" name="object 7"/>
          <p:cNvSpPr/>
          <p:nvPr/>
        </p:nvSpPr>
        <p:spPr>
          <a:xfrm>
            <a:off x="0" y="3955094"/>
            <a:ext cx="411579" cy="2611539"/>
          </a:xfrm>
          <a:custGeom>
            <a:avLst/>
            <a:gdLst/>
            <a:ahLst/>
            <a:cxnLst/>
            <a:rect l="l" t="t" r="r" b="b"/>
            <a:pathLst>
              <a:path w="447040" h="2836545">
                <a:moveTo>
                  <a:pt x="0" y="-1"/>
                </a:moveTo>
                <a:lnTo>
                  <a:pt x="0" y="2836156"/>
                </a:lnTo>
                <a:lnTo>
                  <a:pt x="446854" y="2836156"/>
                </a:lnTo>
                <a:lnTo>
                  <a:pt x="0" y="-1"/>
                </a:lnTo>
                <a:close/>
              </a:path>
            </a:pathLst>
          </a:custGeom>
          <a:solidFill>
            <a:srgbClr val="90C225"/>
          </a:solidFill>
        </p:spPr>
        <p:txBody>
          <a:bodyPr wrap="square" lIns="0" tIns="0" rIns="0" bIns="0" rtlCol="0"/>
          <a:lstStyle/>
          <a:p>
            <a:endParaRPr sz="1657"/>
          </a:p>
        </p:txBody>
      </p:sp>
      <p:sp>
        <p:nvSpPr>
          <p:cNvPr id="9" name="object 9"/>
          <p:cNvSpPr txBox="1">
            <a:spLocks noGrp="1"/>
          </p:cNvSpPr>
          <p:nvPr>
            <p:ph type="title"/>
          </p:nvPr>
        </p:nvSpPr>
        <p:spPr>
          <a:xfrm>
            <a:off x="350643" y="328820"/>
            <a:ext cx="7722107" cy="626701"/>
          </a:xfrm>
          <a:prstGeom prst="rect">
            <a:avLst/>
          </a:prstGeom>
        </p:spPr>
        <p:txBody>
          <a:bodyPr vert="horz" wrap="square" lIns="0" tIns="36000" rIns="0" bIns="36000" rtlCol="0">
            <a:spAutoFit/>
          </a:bodyPr>
          <a:lstStyle/>
          <a:p>
            <a:pPr marL="30402"/>
            <a:r>
              <a:rPr spc="-14" dirty="0"/>
              <a:t>Eligible</a:t>
            </a:r>
            <a:r>
              <a:rPr spc="-5" dirty="0"/>
              <a:t> </a:t>
            </a:r>
            <a:r>
              <a:rPr spc="-18" dirty="0"/>
              <a:t>ap</a:t>
            </a:r>
            <a:r>
              <a:rPr spc="-32" dirty="0"/>
              <a:t>p</a:t>
            </a:r>
            <a:r>
              <a:rPr spc="-14" dirty="0"/>
              <a:t>licant</a:t>
            </a:r>
          </a:p>
        </p:txBody>
      </p:sp>
      <p:sp>
        <p:nvSpPr>
          <p:cNvPr id="10" name="object 10"/>
          <p:cNvSpPr txBox="1"/>
          <p:nvPr/>
        </p:nvSpPr>
        <p:spPr>
          <a:xfrm>
            <a:off x="3422887" y="1659189"/>
            <a:ext cx="4271302" cy="510011"/>
          </a:xfrm>
          <a:prstGeom prst="rect">
            <a:avLst/>
          </a:prstGeom>
        </p:spPr>
        <p:txBody>
          <a:bodyPr vert="horz" wrap="square" lIns="0" tIns="0" rIns="0" bIns="0" rtlCol="0">
            <a:spAutoFit/>
          </a:bodyPr>
          <a:lstStyle/>
          <a:p>
            <a:pPr marL="11693">
              <a:tabLst>
                <a:tab pos="328570" algn="l"/>
                <a:tab pos="4048079" algn="l"/>
              </a:tabLst>
            </a:pPr>
            <a:r>
              <a:rPr sz="1289" spc="18" dirty="0">
                <a:solidFill>
                  <a:srgbClr val="035DC1"/>
                </a:solidFill>
                <a:latin typeface="Wingdings 3"/>
                <a:cs typeface="Wingdings 3"/>
              </a:rPr>
              <a:t></a:t>
            </a:r>
            <a:r>
              <a:rPr sz="1289" spc="18" dirty="0">
                <a:solidFill>
                  <a:srgbClr val="035DC1"/>
                </a:solidFill>
                <a:latin typeface="Times New Roman"/>
                <a:cs typeface="Times New Roman"/>
              </a:rPr>
              <a:t>	</a:t>
            </a:r>
            <a:r>
              <a:rPr sz="1657" b="1" spc="18" dirty="0">
                <a:solidFill>
                  <a:srgbClr val="404040"/>
                </a:solidFill>
                <a:latin typeface="Arial"/>
                <a:cs typeface="Arial"/>
              </a:rPr>
              <a:t>Hig</a:t>
            </a:r>
            <a:r>
              <a:rPr sz="1657" b="1" spc="5" dirty="0">
                <a:solidFill>
                  <a:srgbClr val="404040"/>
                </a:solidFill>
                <a:latin typeface="Arial"/>
                <a:cs typeface="Arial"/>
              </a:rPr>
              <a:t>he</a:t>
            </a:r>
            <a:r>
              <a:rPr sz="1657" b="1" dirty="0">
                <a:solidFill>
                  <a:srgbClr val="404040"/>
                </a:solidFill>
                <a:latin typeface="Arial"/>
                <a:cs typeface="Arial"/>
              </a:rPr>
              <a:t>r</a:t>
            </a:r>
            <a:r>
              <a:rPr sz="1657" b="1" spc="-28" dirty="0">
                <a:solidFill>
                  <a:srgbClr val="404040"/>
                </a:solidFill>
                <a:latin typeface="Arial"/>
                <a:cs typeface="Arial"/>
              </a:rPr>
              <a:t> </a:t>
            </a:r>
            <a:r>
              <a:rPr sz="1657" b="1" dirty="0">
                <a:solidFill>
                  <a:srgbClr val="404040"/>
                </a:solidFill>
                <a:latin typeface="Arial"/>
                <a:cs typeface="Arial"/>
              </a:rPr>
              <a:t>Ed</a:t>
            </a:r>
            <a:r>
              <a:rPr sz="1657" b="1" spc="5" dirty="0">
                <a:solidFill>
                  <a:srgbClr val="404040"/>
                </a:solidFill>
                <a:latin typeface="Arial"/>
                <a:cs typeface="Arial"/>
              </a:rPr>
              <a:t>uca</a:t>
            </a:r>
            <a:r>
              <a:rPr sz="1657" b="1" dirty="0">
                <a:solidFill>
                  <a:srgbClr val="404040"/>
                </a:solidFill>
                <a:latin typeface="Arial"/>
                <a:cs typeface="Arial"/>
              </a:rPr>
              <a:t>ti</a:t>
            </a:r>
            <a:r>
              <a:rPr sz="1657" b="1" spc="5" dirty="0">
                <a:solidFill>
                  <a:srgbClr val="404040"/>
                </a:solidFill>
                <a:latin typeface="Arial"/>
                <a:cs typeface="Arial"/>
              </a:rPr>
              <a:t>o</a:t>
            </a:r>
            <a:r>
              <a:rPr sz="1657" b="1" dirty="0">
                <a:solidFill>
                  <a:srgbClr val="404040"/>
                </a:solidFill>
                <a:latin typeface="Arial"/>
                <a:cs typeface="Arial"/>
              </a:rPr>
              <a:t>n</a:t>
            </a:r>
            <a:r>
              <a:rPr sz="1657" b="1" spc="-18" dirty="0">
                <a:solidFill>
                  <a:srgbClr val="404040"/>
                </a:solidFill>
                <a:latin typeface="Arial"/>
                <a:cs typeface="Arial"/>
              </a:rPr>
              <a:t> </a:t>
            </a:r>
            <a:r>
              <a:rPr sz="1657" b="1" dirty="0">
                <a:solidFill>
                  <a:srgbClr val="404040"/>
                </a:solidFill>
                <a:latin typeface="Arial"/>
                <a:cs typeface="Arial"/>
              </a:rPr>
              <a:t>I</a:t>
            </a:r>
            <a:r>
              <a:rPr sz="1657" b="1" spc="5" dirty="0">
                <a:solidFill>
                  <a:srgbClr val="404040"/>
                </a:solidFill>
                <a:latin typeface="Arial"/>
                <a:cs typeface="Arial"/>
              </a:rPr>
              <a:t>ns</a:t>
            </a:r>
            <a:r>
              <a:rPr sz="1657" b="1" dirty="0">
                <a:solidFill>
                  <a:srgbClr val="404040"/>
                </a:solidFill>
                <a:latin typeface="Arial"/>
                <a:cs typeface="Arial"/>
              </a:rPr>
              <a:t>tit</a:t>
            </a:r>
            <a:r>
              <a:rPr sz="1657" b="1" spc="5" dirty="0">
                <a:solidFill>
                  <a:srgbClr val="404040"/>
                </a:solidFill>
                <a:latin typeface="Arial"/>
                <a:cs typeface="Arial"/>
              </a:rPr>
              <a:t>u</a:t>
            </a:r>
            <a:r>
              <a:rPr sz="1657" b="1" dirty="0">
                <a:solidFill>
                  <a:srgbClr val="404040"/>
                </a:solidFill>
                <a:latin typeface="Arial"/>
                <a:cs typeface="Arial"/>
              </a:rPr>
              <a:t>ti</a:t>
            </a:r>
            <a:r>
              <a:rPr sz="1657" b="1" spc="5" dirty="0">
                <a:solidFill>
                  <a:srgbClr val="404040"/>
                </a:solidFill>
                <a:latin typeface="Arial"/>
                <a:cs typeface="Arial"/>
              </a:rPr>
              <a:t>o</a:t>
            </a:r>
            <a:r>
              <a:rPr sz="1657" b="1" dirty="0">
                <a:solidFill>
                  <a:srgbClr val="404040"/>
                </a:solidFill>
                <a:latin typeface="Arial"/>
                <a:cs typeface="Arial"/>
              </a:rPr>
              <a:t>ns</a:t>
            </a:r>
            <a:r>
              <a:rPr sz="1657" b="1" spc="-37" dirty="0">
                <a:solidFill>
                  <a:srgbClr val="404040"/>
                </a:solidFill>
                <a:latin typeface="Arial"/>
                <a:cs typeface="Arial"/>
              </a:rPr>
              <a:t> </a:t>
            </a:r>
            <a:r>
              <a:rPr sz="1657" b="1" dirty="0">
                <a:solidFill>
                  <a:srgbClr val="404040"/>
                </a:solidFill>
                <a:latin typeface="Arial"/>
                <a:cs typeface="Arial"/>
              </a:rPr>
              <a:t>(HEI</a:t>
            </a:r>
            <a:r>
              <a:rPr sz="1657" b="1" spc="5" dirty="0">
                <a:solidFill>
                  <a:srgbClr val="404040"/>
                </a:solidFill>
                <a:latin typeface="Arial"/>
                <a:cs typeface="Arial"/>
              </a:rPr>
              <a:t>s</a:t>
            </a:r>
            <a:r>
              <a:rPr sz="1657" b="1" dirty="0">
                <a:solidFill>
                  <a:srgbClr val="404040"/>
                </a:solidFill>
                <a:latin typeface="Arial"/>
                <a:cs typeface="Arial"/>
              </a:rPr>
              <a:t>)	or</a:t>
            </a:r>
            <a:endParaRPr sz="1657">
              <a:latin typeface="Arial"/>
              <a:cs typeface="Arial"/>
            </a:endParaRPr>
          </a:p>
          <a:p>
            <a:pPr marL="11693">
              <a:tabLst>
                <a:tab pos="328570" algn="l"/>
              </a:tabLst>
            </a:pPr>
            <a:r>
              <a:rPr sz="1335" spc="-14" dirty="0">
                <a:solidFill>
                  <a:srgbClr val="035DC1"/>
                </a:solidFill>
                <a:latin typeface="Wingdings 3"/>
                <a:cs typeface="Wingdings 3"/>
              </a:rPr>
              <a:t></a:t>
            </a:r>
            <a:r>
              <a:rPr sz="1335" spc="-14" dirty="0">
                <a:solidFill>
                  <a:srgbClr val="035DC1"/>
                </a:solidFill>
                <a:latin typeface="Times New Roman"/>
                <a:cs typeface="Times New Roman"/>
              </a:rPr>
              <a:t>	</a:t>
            </a:r>
            <a:r>
              <a:rPr sz="1657" b="1" spc="-28" dirty="0">
                <a:solidFill>
                  <a:srgbClr val="404040"/>
                </a:solidFill>
                <a:latin typeface="Arial"/>
                <a:cs typeface="Arial"/>
              </a:rPr>
              <a:t>A</a:t>
            </a:r>
            <a:r>
              <a:rPr sz="1657" b="1" dirty="0">
                <a:solidFill>
                  <a:srgbClr val="404040"/>
                </a:solidFill>
                <a:latin typeface="Arial"/>
                <a:cs typeface="Arial"/>
              </a:rPr>
              <a:t>sso</a:t>
            </a:r>
            <a:r>
              <a:rPr sz="1657" b="1" spc="5" dirty="0">
                <a:solidFill>
                  <a:srgbClr val="404040"/>
                </a:solidFill>
                <a:latin typeface="Arial"/>
                <a:cs typeface="Arial"/>
              </a:rPr>
              <a:t>c</a:t>
            </a:r>
            <a:r>
              <a:rPr sz="1657" b="1" dirty="0">
                <a:solidFill>
                  <a:srgbClr val="404040"/>
                </a:solidFill>
                <a:latin typeface="Arial"/>
                <a:cs typeface="Arial"/>
              </a:rPr>
              <a:t>i</a:t>
            </a:r>
            <a:r>
              <a:rPr sz="1657" b="1" spc="5" dirty="0">
                <a:solidFill>
                  <a:srgbClr val="404040"/>
                </a:solidFill>
                <a:latin typeface="Arial"/>
                <a:cs typeface="Arial"/>
              </a:rPr>
              <a:t>a</a:t>
            </a:r>
            <a:r>
              <a:rPr sz="1657" b="1" dirty="0">
                <a:solidFill>
                  <a:srgbClr val="404040"/>
                </a:solidFill>
                <a:latin typeface="Arial"/>
                <a:cs typeface="Arial"/>
              </a:rPr>
              <a:t>tions</a:t>
            </a:r>
            <a:r>
              <a:rPr sz="1657" b="1" spc="-14" dirty="0">
                <a:solidFill>
                  <a:srgbClr val="404040"/>
                </a:solidFill>
                <a:latin typeface="Arial"/>
                <a:cs typeface="Arial"/>
              </a:rPr>
              <a:t> </a:t>
            </a:r>
            <a:r>
              <a:rPr sz="1657" b="1" dirty="0">
                <a:solidFill>
                  <a:srgbClr val="404040"/>
                </a:solidFill>
                <a:latin typeface="Arial"/>
                <a:cs typeface="Arial"/>
              </a:rPr>
              <a:t>or</a:t>
            </a:r>
            <a:r>
              <a:rPr sz="1657" b="1" spc="-23" dirty="0">
                <a:solidFill>
                  <a:srgbClr val="404040"/>
                </a:solidFill>
                <a:latin typeface="Arial"/>
                <a:cs typeface="Arial"/>
              </a:rPr>
              <a:t> </a:t>
            </a:r>
            <a:r>
              <a:rPr sz="1657" b="1" dirty="0">
                <a:solidFill>
                  <a:srgbClr val="404040"/>
                </a:solidFill>
                <a:latin typeface="Arial"/>
                <a:cs typeface="Arial"/>
              </a:rPr>
              <a:t>organisations</a:t>
            </a:r>
            <a:r>
              <a:rPr sz="1657" b="1" spc="-37" dirty="0">
                <a:solidFill>
                  <a:srgbClr val="404040"/>
                </a:solidFill>
                <a:latin typeface="Arial"/>
                <a:cs typeface="Arial"/>
              </a:rPr>
              <a:t> </a:t>
            </a:r>
            <a:r>
              <a:rPr sz="1657" b="1" dirty="0">
                <a:solidFill>
                  <a:srgbClr val="404040"/>
                </a:solidFill>
                <a:latin typeface="Arial"/>
                <a:cs typeface="Arial"/>
              </a:rPr>
              <a:t>of H</a:t>
            </a:r>
            <a:r>
              <a:rPr sz="1657" b="1" spc="-9" dirty="0">
                <a:solidFill>
                  <a:srgbClr val="404040"/>
                </a:solidFill>
                <a:latin typeface="Arial"/>
                <a:cs typeface="Arial"/>
              </a:rPr>
              <a:t>E</a:t>
            </a:r>
            <a:r>
              <a:rPr sz="1657" b="1" dirty="0">
                <a:solidFill>
                  <a:srgbClr val="404040"/>
                </a:solidFill>
                <a:latin typeface="Arial"/>
                <a:cs typeface="Arial"/>
              </a:rPr>
              <a:t>Is</a:t>
            </a:r>
            <a:endParaRPr sz="1657">
              <a:latin typeface="Arial"/>
              <a:cs typeface="Arial"/>
            </a:endParaRPr>
          </a:p>
        </p:txBody>
      </p:sp>
      <p:sp>
        <p:nvSpPr>
          <p:cNvPr id="11" name="object 11"/>
          <p:cNvSpPr txBox="1"/>
          <p:nvPr/>
        </p:nvSpPr>
        <p:spPr>
          <a:xfrm>
            <a:off x="3119185" y="2760385"/>
            <a:ext cx="4953565" cy="510011"/>
          </a:xfrm>
          <a:prstGeom prst="rect">
            <a:avLst/>
          </a:prstGeom>
        </p:spPr>
        <p:txBody>
          <a:bodyPr vert="horz" wrap="square" lIns="0" tIns="0" rIns="0" bIns="0" rtlCol="0">
            <a:spAutoFit/>
          </a:bodyPr>
          <a:lstStyle/>
          <a:p>
            <a:pPr marL="11693" marR="4677"/>
            <a:r>
              <a:rPr sz="1657" dirty="0">
                <a:solidFill>
                  <a:srgbClr val="404040"/>
                </a:solidFill>
                <a:latin typeface="Arial"/>
                <a:cs typeface="Arial"/>
              </a:rPr>
              <a:t>Applicant</a:t>
            </a:r>
            <a:r>
              <a:rPr sz="1657" spc="-60" dirty="0">
                <a:solidFill>
                  <a:srgbClr val="404040"/>
                </a:solidFill>
                <a:latin typeface="Arial"/>
                <a:cs typeface="Arial"/>
              </a:rPr>
              <a:t> </a:t>
            </a:r>
            <a:r>
              <a:rPr sz="1657" dirty="0">
                <a:solidFill>
                  <a:srgbClr val="404040"/>
                </a:solidFill>
                <a:latin typeface="Arial"/>
                <a:cs typeface="Arial"/>
              </a:rPr>
              <a:t>must</a:t>
            </a:r>
            <a:r>
              <a:rPr sz="1657" spc="-18" dirty="0">
                <a:solidFill>
                  <a:srgbClr val="404040"/>
                </a:solidFill>
                <a:latin typeface="Arial"/>
                <a:cs typeface="Arial"/>
              </a:rPr>
              <a:t> </a:t>
            </a:r>
            <a:r>
              <a:rPr sz="1657" dirty="0">
                <a:solidFill>
                  <a:srgbClr val="404040"/>
                </a:solidFill>
                <a:latin typeface="Arial"/>
                <a:cs typeface="Arial"/>
              </a:rPr>
              <a:t>be</a:t>
            </a:r>
            <a:r>
              <a:rPr sz="1657" spc="-14" dirty="0">
                <a:solidFill>
                  <a:srgbClr val="404040"/>
                </a:solidFill>
                <a:latin typeface="Arial"/>
                <a:cs typeface="Arial"/>
              </a:rPr>
              <a:t> </a:t>
            </a:r>
            <a:r>
              <a:rPr sz="1657" dirty="0">
                <a:solidFill>
                  <a:srgbClr val="404040"/>
                </a:solidFill>
                <a:latin typeface="Arial"/>
                <a:cs typeface="Arial"/>
              </a:rPr>
              <a:t>established</a:t>
            </a:r>
            <a:r>
              <a:rPr sz="1657" spc="-60" dirty="0">
                <a:solidFill>
                  <a:srgbClr val="404040"/>
                </a:solidFill>
                <a:latin typeface="Arial"/>
                <a:cs typeface="Arial"/>
              </a:rPr>
              <a:t> </a:t>
            </a:r>
            <a:r>
              <a:rPr sz="1657" dirty="0">
                <a:solidFill>
                  <a:srgbClr val="404040"/>
                </a:solidFill>
                <a:latin typeface="Arial"/>
                <a:cs typeface="Arial"/>
              </a:rPr>
              <a:t>in</a:t>
            </a:r>
            <a:r>
              <a:rPr sz="1657" spc="-14" dirty="0">
                <a:solidFill>
                  <a:srgbClr val="404040"/>
                </a:solidFill>
                <a:latin typeface="Arial"/>
                <a:cs typeface="Arial"/>
              </a:rPr>
              <a:t> </a:t>
            </a:r>
            <a:r>
              <a:rPr sz="1657" dirty="0">
                <a:solidFill>
                  <a:srgbClr val="404040"/>
                </a:solidFill>
                <a:latin typeface="Arial"/>
                <a:cs typeface="Arial"/>
              </a:rPr>
              <a:t>a</a:t>
            </a:r>
            <a:r>
              <a:rPr sz="1657" spc="-14" dirty="0">
                <a:solidFill>
                  <a:srgbClr val="404040"/>
                </a:solidFill>
                <a:latin typeface="Arial"/>
                <a:cs typeface="Arial"/>
              </a:rPr>
              <a:t> </a:t>
            </a:r>
            <a:r>
              <a:rPr sz="1657" dirty="0">
                <a:solidFill>
                  <a:srgbClr val="404040"/>
                </a:solidFill>
                <a:latin typeface="Arial"/>
                <a:cs typeface="Arial"/>
              </a:rPr>
              <a:t>EU</a:t>
            </a:r>
            <a:r>
              <a:rPr sz="1657" spc="37" dirty="0">
                <a:solidFill>
                  <a:srgbClr val="404040"/>
                </a:solidFill>
                <a:latin typeface="Arial"/>
                <a:cs typeface="Arial"/>
              </a:rPr>
              <a:t> </a:t>
            </a:r>
            <a:r>
              <a:rPr sz="1657" dirty="0">
                <a:solidFill>
                  <a:srgbClr val="404040"/>
                </a:solidFill>
                <a:latin typeface="Arial"/>
                <a:cs typeface="Arial"/>
              </a:rPr>
              <a:t>Member </a:t>
            </a:r>
            <a:r>
              <a:rPr lang="it-IT" sz="1657" dirty="0">
                <a:solidFill>
                  <a:srgbClr val="404040"/>
                </a:solidFill>
                <a:latin typeface="Arial"/>
                <a:cs typeface="Arial"/>
              </a:rPr>
              <a:t>S</a:t>
            </a:r>
            <a:r>
              <a:rPr sz="1657" dirty="0" err="1">
                <a:solidFill>
                  <a:srgbClr val="404040"/>
                </a:solidFill>
                <a:latin typeface="Arial"/>
                <a:cs typeface="Arial"/>
              </a:rPr>
              <a:t>tate</a:t>
            </a:r>
            <a:r>
              <a:rPr sz="1657" dirty="0">
                <a:solidFill>
                  <a:srgbClr val="404040"/>
                </a:solidFill>
                <a:latin typeface="Arial"/>
                <a:cs typeface="Arial"/>
              </a:rPr>
              <a:t> or</a:t>
            </a:r>
            <a:r>
              <a:rPr sz="1657" spc="-18" dirty="0">
                <a:solidFill>
                  <a:srgbClr val="404040"/>
                </a:solidFill>
                <a:latin typeface="Arial"/>
                <a:cs typeface="Arial"/>
              </a:rPr>
              <a:t> </a:t>
            </a:r>
            <a:r>
              <a:rPr sz="1657" dirty="0">
                <a:solidFill>
                  <a:srgbClr val="404040"/>
                </a:solidFill>
                <a:latin typeface="Arial"/>
                <a:cs typeface="Arial"/>
              </a:rPr>
              <a:t>in</a:t>
            </a:r>
            <a:r>
              <a:rPr sz="1657" spc="-14" dirty="0">
                <a:solidFill>
                  <a:srgbClr val="404040"/>
                </a:solidFill>
                <a:latin typeface="Arial"/>
                <a:cs typeface="Arial"/>
              </a:rPr>
              <a:t> </a:t>
            </a:r>
            <a:r>
              <a:rPr sz="1657" dirty="0">
                <a:solidFill>
                  <a:srgbClr val="404040"/>
                </a:solidFill>
                <a:latin typeface="Arial"/>
                <a:cs typeface="Arial"/>
              </a:rPr>
              <a:t>an</a:t>
            </a:r>
            <a:r>
              <a:rPr sz="1657" spc="5" dirty="0">
                <a:solidFill>
                  <a:srgbClr val="404040"/>
                </a:solidFill>
                <a:latin typeface="Arial"/>
                <a:cs typeface="Arial"/>
              </a:rPr>
              <a:t> </a:t>
            </a:r>
            <a:r>
              <a:rPr sz="1657" dirty="0">
                <a:solidFill>
                  <a:srgbClr val="404040"/>
                </a:solidFill>
                <a:latin typeface="Arial"/>
                <a:cs typeface="Arial"/>
              </a:rPr>
              <a:t>eligible </a:t>
            </a:r>
            <a:r>
              <a:rPr sz="1657" i="1" dirty="0">
                <a:solidFill>
                  <a:srgbClr val="404040"/>
                </a:solidFill>
                <a:latin typeface="Arial"/>
                <a:cs typeface="Arial"/>
              </a:rPr>
              <a:t>Partner</a:t>
            </a:r>
            <a:r>
              <a:rPr sz="1657" i="1" spc="-18" dirty="0">
                <a:solidFill>
                  <a:srgbClr val="404040"/>
                </a:solidFill>
                <a:latin typeface="Arial"/>
                <a:cs typeface="Arial"/>
              </a:rPr>
              <a:t> </a:t>
            </a:r>
            <a:r>
              <a:rPr sz="1657" i="1" dirty="0">
                <a:solidFill>
                  <a:srgbClr val="404040"/>
                </a:solidFill>
                <a:latin typeface="Arial"/>
                <a:cs typeface="Arial"/>
              </a:rPr>
              <a:t>Country</a:t>
            </a:r>
            <a:endParaRPr sz="1657" dirty="0">
              <a:latin typeface="Arial"/>
              <a:cs typeface="Arial"/>
            </a:endParaRPr>
          </a:p>
        </p:txBody>
      </p:sp>
      <p:sp>
        <p:nvSpPr>
          <p:cNvPr id="12" name="object 12"/>
          <p:cNvSpPr txBox="1"/>
          <p:nvPr/>
        </p:nvSpPr>
        <p:spPr>
          <a:xfrm>
            <a:off x="1468542" y="4240809"/>
            <a:ext cx="6682898" cy="1622175"/>
          </a:xfrm>
          <a:prstGeom prst="rect">
            <a:avLst/>
          </a:prstGeom>
        </p:spPr>
        <p:txBody>
          <a:bodyPr vert="horz" wrap="square" lIns="0" tIns="0" rIns="0" bIns="0" rtlCol="0">
            <a:spAutoFit/>
          </a:bodyPr>
          <a:lstStyle/>
          <a:p>
            <a:pPr marL="1663898" marR="4677"/>
            <a:r>
              <a:rPr sz="1657" b="1" dirty="0">
                <a:solidFill>
                  <a:srgbClr val="404040"/>
                </a:solidFill>
                <a:latin typeface="Arial"/>
                <a:cs typeface="Arial"/>
              </a:rPr>
              <a:t>T</a:t>
            </a:r>
            <a:r>
              <a:rPr sz="1657" b="1" spc="5" dirty="0">
                <a:solidFill>
                  <a:srgbClr val="404040"/>
                </a:solidFill>
                <a:latin typeface="Arial"/>
                <a:cs typeface="Arial"/>
              </a:rPr>
              <a:t>h</a:t>
            </a:r>
            <a:r>
              <a:rPr sz="1657" b="1" dirty="0">
                <a:solidFill>
                  <a:srgbClr val="404040"/>
                </a:solidFill>
                <a:latin typeface="Arial"/>
                <a:cs typeface="Arial"/>
              </a:rPr>
              <a:t>e</a:t>
            </a:r>
            <a:r>
              <a:rPr sz="1657" b="1" spc="-9" dirty="0">
                <a:solidFill>
                  <a:srgbClr val="404040"/>
                </a:solidFill>
                <a:latin typeface="Arial"/>
                <a:cs typeface="Arial"/>
              </a:rPr>
              <a:t> </a:t>
            </a:r>
            <a:r>
              <a:rPr sz="1657" b="1" spc="5" dirty="0">
                <a:solidFill>
                  <a:srgbClr val="404040"/>
                </a:solidFill>
                <a:latin typeface="Arial"/>
                <a:cs typeface="Arial"/>
              </a:rPr>
              <a:t>a</a:t>
            </a:r>
            <a:r>
              <a:rPr sz="1657" b="1" dirty="0">
                <a:solidFill>
                  <a:srgbClr val="404040"/>
                </a:solidFill>
                <a:latin typeface="Arial"/>
                <a:cs typeface="Arial"/>
              </a:rPr>
              <a:t>p</a:t>
            </a:r>
            <a:r>
              <a:rPr sz="1657" b="1" spc="5" dirty="0">
                <a:solidFill>
                  <a:srgbClr val="404040"/>
                </a:solidFill>
                <a:latin typeface="Arial"/>
                <a:cs typeface="Arial"/>
              </a:rPr>
              <a:t>p</a:t>
            </a:r>
            <a:r>
              <a:rPr sz="1657" b="1" dirty="0">
                <a:solidFill>
                  <a:srgbClr val="404040"/>
                </a:solidFill>
                <a:latin typeface="Arial"/>
                <a:cs typeface="Arial"/>
              </a:rPr>
              <a:t>l</a:t>
            </a:r>
            <a:r>
              <a:rPr sz="1657" b="1" spc="5" dirty="0">
                <a:solidFill>
                  <a:srgbClr val="404040"/>
                </a:solidFill>
                <a:latin typeface="Arial"/>
                <a:cs typeface="Arial"/>
              </a:rPr>
              <a:t>ica</a:t>
            </a:r>
            <a:r>
              <a:rPr sz="1657" b="1" dirty="0">
                <a:solidFill>
                  <a:srgbClr val="404040"/>
                </a:solidFill>
                <a:latin typeface="Arial"/>
                <a:cs typeface="Arial"/>
              </a:rPr>
              <a:t>nt</a:t>
            </a:r>
            <a:r>
              <a:rPr sz="1657" b="1" spc="-28" dirty="0">
                <a:solidFill>
                  <a:srgbClr val="404040"/>
                </a:solidFill>
                <a:latin typeface="Arial"/>
                <a:cs typeface="Arial"/>
              </a:rPr>
              <a:t> </a:t>
            </a:r>
            <a:r>
              <a:rPr sz="1657" b="1" spc="5" dirty="0">
                <a:solidFill>
                  <a:srgbClr val="404040"/>
                </a:solidFill>
                <a:latin typeface="Arial"/>
                <a:cs typeface="Arial"/>
              </a:rPr>
              <a:t>a</a:t>
            </a:r>
            <a:r>
              <a:rPr sz="1657" b="1" dirty="0">
                <a:solidFill>
                  <a:srgbClr val="404040"/>
                </a:solidFill>
                <a:latin typeface="Arial"/>
                <a:cs typeface="Arial"/>
              </a:rPr>
              <a:t>p</a:t>
            </a:r>
            <a:r>
              <a:rPr sz="1657" b="1" spc="5" dirty="0">
                <a:solidFill>
                  <a:srgbClr val="404040"/>
                </a:solidFill>
                <a:latin typeface="Arial"/>
                <a:cs typeface="Arial"/>
              </a:rPr>
              <a:t>p</a:t>
            </a:r>
            <a:r>
              <a:rPr sz="1657" b="1" dirty="0">
                <a:solidFill>
                  <a:srgbClr val="404040"/>
                </a:solidFill>
                <a:latin typeface="Arial"/>
                <a:cs typeface="Arial"/>
              </a:rPr>
              <a:t>l</a:t>
            </a:r>
            <a:r>
              <a:rPr sz="1657" b="1" spc="5" dirty="0">
                <a:solidFill>
                  <a:srgbClr val="404040"/>
                </a:solidFill>
                <a:latin typeface="Arial"/>
                <a:cs typeface="Arial"/>
              </a:rPr>
              <a:t>ie</a:t>
            </a:r>
            <a:r>
              <a:rPr sz="1657" b="1" dirty="0">
                <a:solidFill>
                  <a:srgbClr val="404040"/>
                </a:solidFill>
                <a:latin typeface="Arial"/>
                <a:cs typeface="Arial"/>
              </a:rPr>
              <a:t>s</a:t>
            </a:r>
            <a:r>
              <a:rPr sz="1657" b="1" spc="-32" dirty="0">
                <a:solidFill>
                  <a:srgbClr val="404040"/>
                </a:solidFill>
                <a:latin typeface="Arial"/>
                <a:cs typeface="Arial"/>
              </a:rPr>
              <a:t> </a:t>
            </a:r>
            <a:r>
              <a:rPr sz="1657" b="1" dirty="0">
                <a:solidFill>
                  <a:srgbClr val="404040"/>
                </a:solidFill>
                <a:latin typeface="Arial"/>
                <a:cs typeface="Arial"/>
              </a:rPr>
              <a:t>on</a:t>
            </a:r>
            <a:r>
              <a:rPr sz="1657" b="1" spc="5" dirty="0">
                <a:solidFill>
                  <a:srgbClr val="404040"/>
                </a:solidFill>
                <a:latin typeface="Arial"/>
                <a:cs typeface="Arial"/>
              </a:rPr>
              <a:t> be</a:t>
            </a:r>
            <a:r>
              <a:rPr sz="1657" b="1" dirty="0">
                <a:solidFill>
                  <a:srgbClr val="404040"/>
                </a:solidFill>
                <a:latin typeface="Arial"/>
                <a:cs typeface="Arial"/>
              </a:rPr>
              <a:t>h</a:t>
            </a:r>
            <a:r>
              <a:rPr sz="1657" b="1" spc="5" dirty="0">
                <a:solidFill>
                  <a:srgbClr val="404040"/>
                </a:solidFill>
                <a:latin typeface="Arial"/>
                <a:cs typeface="Arial"/>
              </a:rPr>
              <a:t>a</a:t>
            </a:r>
            <a:r>
              <a:rPr sz="1657" b="1" dirty="0">
                <a:solidFill>
                  <a:srgbClr val="404040"/>
                </a:solidFill>
                <a:latin typeface="Arial"/>
                <a:cs typeface="Arial"/>
              </a:rPr>
              <a:t>lf</a:t>
            </a:r>
            <a:r>
              <a:rPr sz="1657" b="1" spc="-18" dirty="0">
                <a:solidFill>
                  <a:srgbClr val="404040"/>
                </a:solidFill>
                <a:latin typeface="Arial"/>
                <a:cs typeface="Arial"/>
              </a:rPr>
              <a:t> </a:t>
            </a:r>
            <a:r>
              <a:rPr sz="1657" b="1" dirty="0">
                <a:solidFill>
                  <a:srgbClr val="404040"/>
                </a:solidFill>
                <a:latin typeface="Arial"/>
                <a:cs typeface="Arial"/>
              </a:rPr>
              <a:t>of</a:t>
            </a:r>
            <a:r>
              <a:rPr sz="1657" b="1" spc="-18" dirty="0">
                <a:solidFill>
                  <a:srgbClr val="404040"/>
                </a:solidFill>
                <a:latin typeface="Arial"/>
                <a:cs typeface="Arial"/>
              </a:rPr>
              <a:t> </a:t>
            </a:r>
            <a:r>
              <a:rPr sz="1657" b="1" spc="5" dirty="0">
                <a:solidFill>
                  <a:srgbClr val="404040"/>
                </a:solidFill>
                <a:latin typeface="Arial"/>
                <a:cs typeface="Arial"/>
              </a:rPr>
              <a:t>a</a:t>
            </a:r>
            <a:r>
              <a:rPr sz="1657" b="1" dirty="0">
                <a:solidFill>
                  <a:srgbClr val="404040"/>
                </a:solidFill>
                <a:latin typeface="Arial"/>
                <a:cs typeface="Arial"/>
              </a:rPr>
              <a:t>ll</a:t>
            </a:r>
            <a:r>
              <a:rPr sz="1657" b="1" spc="-14" dirty="0">
                <a:solidFill>
                  <a:srgbClr val="404040"/>
                </a:solidFill>
                <a:latin typeface="Arial"/>
                <a:cs typeface="Arial"/>
              </a:rPr>
              <a:t> </a:t>
            </a:r>
            <a:r>
              <a:rPr sz="1657" b="1" dirty="0">
                <a:solidFill>
                  <a:srgbClr val="404040"/>
                </a:solidFill>
                <a:latin typeface="Arial"/>
                <a:cs typeface="Arial"/>
              </a:rPr>
              <a:t>p</a:t>
            </a:r>
            <a:r>
              <a:rPr sz="1657" b="1" spc="5" dirty="0">
                <a:solidFill>
                  <a:srgbClr val="404040"/>
                </a:solidFill>
                <a:latin typeface="Arial"/>
                <a:cs typeface="Arial"/>
              </a:rPr>
              <a:t>a</a:t>
            </a:r>
            <a:r>
              <a:rPr sz="1657" b="1" dirty="0">
                <a:solidFill>
                  <a:srgbClr val="404040"/>
                </a:solidFill>
                <a:latin typeface="Arial"/>
                <a:cs typeface="Arial"/>
              </a:rPr>
              <a:t>rti</a:t>
            </a:r>
            <a:r>
              <a:rPr sz="1657" b="1" spc="5" dirty="0">
                <a:solidFill>
                  <a:srgbClr val="404040"/>
                </a:solidFill>
                <a:latin typeface="Arial"/>
                <a:cs typeface="Arial"/>
              </a:rPr>
              <a:t>c</a:t>
            </a:r>
            <a:r>
              <a:rPr sz="1657" b="1" dirty="0">
                <a:solidFill>
                  <a:srgbClr val="404040"/>
                </a:solidFill>
                <a:latin typeface="Arial"/>
                <a:cs typeface="Arial"/>
              </a:rPr>
              <a:t>i</a:t>
            </a:r>
            <a:r>
              <a:rPr sz="1657" b="1" spc="5" dirty="0">
                <a:solidFill>
                  <a:srgbClr val="404040"/>
                </a:solidFill>
                <a:latin typeface="Arial"/>
                <a:cs typeface="Arial"/>
              </a:rPr>
              <a:t>pa</a:t>
            </a:r>
            <a:r>
              <a:rPr sz="1657" b="1" dirty="0">
                <a:solidFill>
                  <a:srgbClr val="404040"/>
                </a:solidFill>
                <a:latin typeface="Arial"/>
                <a:cs typeface="Arial"/>
              </a:rPr>
              <a:t>ti</a:t>
            </a:r>
            <a:r>
              <a:rPr sz="1657" b="1" spc="5" dirty="0">
                <a:solidFill>
                  <a:srgbClr val="404040"/>
                </a:solidFill>
                <a:latin typeface="Arial"/>
                <a:cs typeface="Arial"/>
              </a:rPr>
              <a:t>n</a:t>
            </a:r>
            <a:r>
              <a:rPr sz="1657" b="1" dirty="0">
                <a:solidFill>
                  <a:srgbClr val="404040"/>
                </a:solidFill>
                <a:latin typeface="Arial"/>
                <a:cs typeface="Arial"/>
              </a:rPr>
              <a:t>g org</a:t>
            </a:r>
            <a:r>
              <a:rPr sz="1657" b="1" spc="5" dirty="0">
                <a:solidFill>
                  <a:srgbClr val="404040"/>
                </a:solidFill>
                <a:latin typeface="Arial"/>
                <a:cs typeface="Arial"/>
              </a:rPr>
              <a:t>a</a:t>
            </a:r>
            <a:r>
              <a:rPr sz="1657" b="1" dirty="0">
                <a:solidFill>
                  <a:srgbClr val="404040"/>
                </a:solidFill>
                <a:latin typeface="Arial"/>
                <a:cs typeface="Arial"/>
              </a:rPr>
              <a:t>n</a:t>
            </a:r>
            <a:r>
              <a:rPr sz="1657" b="1" spc="5" dirty="0">
                <a:solidFill>
                  <a:srgbClr val="404040"/>
                </a:solidFill>
                <a:latin typeface="Arial"/>
                <a:cs typeface="Arial"/>
              </a:rPr>
              <a:t>isa</a:t>
            </a:r>
            <a:r>
              <a:rPr sz="1657" b="1" dirty="0">
                <a:solidFill>
                  <a:srgbClr val="404040"/>
                </a:solidFill>
                <a:latin typeface="Arial"/>
                <a:cs typeface="Arial"/>
              </a:rPr>
              <a:t>ti</a:t>
            </a:r>
            <a:r>
              <a:rPr sz="1657" b="1" spc="5" dirty="0">
                <a:solidFill>
                  <a:srgbClr val="404040"/>
                </a:solidFill>
                <a:latin typeface="Arial"/>
                <a:cs typeface="Arial"/>
              </a:rPr>
              <a:t>o</a:t>
            </a:r>
            <a:r>
              <a:rPr sz="1657" b="1" dirty="0">
                <a:solidFill>
                  <a:srgbClr val="404040"/>
                </a:solidFill>
                <a:latin typeface="Arial"/>
                <a:cs typeface="Arial"/>
              </a:rPr>
              <a:t>ns</a:t>
            </a:r>
            <a:r>
              <a:rPr sz="1657" b="1" spc="-18" dirty="0">
                <a:solidFill>
                  <a:srgbClr val="404040"/>
                </a:solidFill>
                <a:latin typeface="Arial"/>
                <a:cs typeface="Arial"/>
              </a:rPr>
              <a:t> </a:t>
            </a:r>
            <a:r>
              <a:rPr sz="1657" b="1" dirty="0">
                <a:solidFill>
                  <a:srgbClr val="404040"/>
                </a:solidFill>
                <a:latin typeface="Arial"/>
                <a:cs typeface="Arial"/>
              </a:rPr>
              <a:t>i</a:t>
            </a:r>
            <a:r>
              <a:rPr sz="1657" b="1" spc="5" dirty="0">
                <a:solidFill>
                  <a:srgbClr val="404040"/>
                </a:solidFill>
                <a:latin typeface="Arial"/>
                <a:cs typeface="Arial"/>
              </a:rPr>
              <a:t>n</a:t>
            </a:r>
            <a:r>
              <a:rPr sz="1657" b="1" spc="-18" dirty="0">
                <a:solidFill>
                  <a:srgbClr val="404040"/>
                </a:solidFill>
                <a:latin typeface="Arial"/>
                <a:cs typeface="Arial"/>
              </a:rPr>
              <a:t>v</a:t>
            </a:r>
            <a:r>
              <a:rPr sz="1657" b="1" dirty="0">
                <a:solidFill>
                  <a:srgbClr val="404040"/>
                </a:solidFill>
                <a:latin typeface="Arial"/>
                <a:cs typeface="Arial"/>
              </a:rPr>
              <a:t>o</a:t>
            </a:r>
            <a:r>
              <a:rPr sz="1657" b="1" spc="5" dirty="0">
                <a:solidFill>
                  <a:srgbClr val="404040"/>
                </a:solidFill>
                <a:latin typeface="Arial"/>
                <a:cs typeface="Arial"/>
              </a:rPr>
              <a:t>l</a:t>
            </a:r>
            <a:r>
              <a:rPr sz="1657" b="1" spc="-18" dirty="0">
                <a:solidFill>
                  <a:srgbClr val="404040"/>
                </a:solidFill>
                <a:latin typeface="Arial"/>
                <a:cs typeface="Arial"/>
              </a:rPr>
              <a:t>v</a:t>
            </a:r>
            <a:r>
              <a:rPr sz="1657" b="1" spc="5" dirty="0">
                <a:solidFill>
                  <a:srgbClr val="404040"/>
                </a:solidFill>
                <a:latin typeface="Arial"/>
                <a:cs typeface="Arial"/>
              </a:rPr>
              <a:t>e</a:t>
            </a:r>
            <a:r>
              <a:rPr sz="1657" b="1" dirty="0">
                <a:solidFill>
                  <a:srgbClr val="404040"/>
                </a:solidFill>
                <a:latin typeface="Arial"/>
                <a:cs typeface="Arial"/>
              </a:rPr>
              <a:t>d</a:t>
            </a:r>
            <a:r>
              <a:rPr sz="1657" b="1" spc="9" dirty="0">
                <a:solidFill>
                  <a:srgbClr val="404040"/>
                </a:solidFill>
                <a:latin typeface="Arial"/>
                <a:cs typeface="Arial"/>
              </a:rPr>
              <a:t> </a:t>
            </a:r>
            <a:r>
              <a:rPr sz="1657" b="1" dirty="0">
                <a:solidFill>
                  <a:srgbClr val="404040"/>
                </a:solidFill>
                <a:latin typeface="Arial"/>
                <a:cs typeface="Arial"/>
              </a:rPr>
              <a:t>in</a:t>
            </a:r>
            <a:r>
              <a:rPr sz="1657" b="1" spc="-14" dirty="0">
                <a:solidFill>
                  <a:srgbClr val="404040"/>
                </a:solidFill>
                <a:latin typeface="Arial"/>
                <a:cs typeface="Arial"/>
              </a:rPr>
              <a:t> </a:t>
            </a:r>
            <a:r>
              <a:rPr sz="1657" b="1" dirty="0">
                <a:solidFill>
                  <a:srgbClr val="404040"/>
                </a:solidFill>
                <a:latin typeface="Arial"/>
                <a:cs typeface="Arial"/>
              </a:rPr>
              <a:t>the</a:t>
            </a:r>
            <a:r>
              <a:rPr sz="1657" b="1" spc="-9" dirty="0">
                <a:solidFill>
                  <a:srgbClr val="404040"/>
                </a:solidFill>
                <a:latin typeface="Arial"/>
                <a:cs typeface="Arial"/>
              </a:rPr>
              <a:t> </a:t>
            </a:r>
            <a:r>
              <a:rPr sz="1657" b="1" dirty="0">
                <a:solidFill>
                  <a:srgbClr val="404040"/>
                </a:solidFill>
                <a:latin typeface="Arial"/>
                <a:cs typeface="Arial"/>
              </a:rPr>
              <a:t>pro</a:t>
            </a:r>
            <a:r>
              <a:rPr sz="1657" b="1" spc="5" dirty="0">
                <a:solidFill>
                  <a:srgbClr val="404040"/>
                </a:solidFill>
                <a:latin typeface="Arial"/>
                <a:cs typeface="Arial"/>
              </a:rPr>
              <a:t>p</a:t>
            </a:r>
            <a:r>
              <a:rPr sz="1657" b="1" dirty="0">
                <a:solidFill>
                  <a:srgbClr val="404040"/>
                </a:solidFill>
                <a:latin typeface="Arial"/>
                <a:cs typeface="Arial"/>
              </a:rPr>
              <a:t>o</a:t>
            </a:r>
            <a:r>
              <a:rPr sz="1657" b="1" spc="5" dirty="0">
                <a:solidFill>
                  <a:srgbClr val="404040"/>
                </a:solidFill>
                <a:latin typeface="Arial"/>
                <a:cs typeface="Arial"/>
              </a:rPr>
              <a:t>sa</a:t>
            </a:r>
            <a:r>
              <a:rPr sz="1657" b="1" dirty="0">
                <a:solidFill>
                  <a:srgbClr val="404040"/>
                </a:solidFill>
                <a:latin typeface="Arial"/>
                <a:cs typeface="Arial"/>
              </a:rPr>
              <a:t>l</a:t>
            </a:r>
            <a:endParaRPr sz="1657" dirty="0">
              <a:latin typeface="Arial"/>
              <a:cs typeface="Arial"/>
            </a:endParaRPr>
          </a:p>
          <a:p>
            <a:pPr>
              <a:lnSpc>
                <a:spcPct val="100000"/>
              </a:lnSpc>
            </a:pPr>
            <a:endParaRPr sz="1657" dirty="0">
              <a:latin typeface="Times New Roman"/>
              <a:cs typeface="Times New Roman"/>
            </a:endParaRPr>
          </a:p>
          <a:p>
            <a:pPr>
              <a:spcBef>
                <a:spcPts val="11"/>
              </a:spcBef>
            </a:pPr>
            <a:endParaRPr sz="2256" dirty="0">
              <a:latin typeface="Times New Roman"/>
              <a:cs typeface="Times New Roman"/>
            </a:endParaRPr>
          </a:p>
          <a:p>
            <a:pPr marL="72000" marR="1432964"/>
            <a:r>
              <a:rPr sz="1657" b="1" dirty="0">
                <a:solidFill>
                  <a:srgbClr val="C00000"/>
                </a:solidFill>
                <a:latin typeface="Arial"/>
                <a:cs typeface="Arial"/>
              </a:rPr>
              <a:t>Exception:</a:t>
            </a:r>
            <a:r>
              <a:rPr sz="1657" b="1" spc="-32" dirty="0">
                <a:solidFill>
                  <a:srgbClr val="C00000"/>
                </a:solidFill>
                <a:latin typeface="Arial"/>
                <a:cs typeface="Arial"/>
              </a:rPr>
              <a:t> </a:t>
            </a:r>
            <a:r>
              <a:rPr sz="1657" dirty="0">
                <a:solidFill>
                  <a:srgbClr val="C00000"/>
                </a:solidFill>
                <a:latin typeface="Arial"/>
                <a:cs typeface="Arial"/>
              </a:rPr>
              <a:t>organisations</a:t>
            </a:r>
            <a:r>
              <a:rPr sz="1657" spc="-51" dirty="0">
                <a:solidFill>
                  <a:srgbClr val="C00000"/>
                </a:solidFill>
                <a:latin typeface="Arial"/>
                <a:cs typeface="Arial"/>
              </a:rPr>
              <a:t> </a:t>
            </a:r>
            <a:r>
              <a:rPr sz="1657" dirty="0">
                <a:solidFill>
                  <a:srgbClr val="C00000"/>
                </a:solidFill>
                <a:latin typeface="Arial"/>
                <a:cs typeface="Arial"/>
              </a:rPr>
              <a:t>from</a:t>
            </a:r>
            <a:r>
              <a:rPr sz="1657" spc="-9" dirty="0">
                <a:solidFill>
                  <a:srgbClr val="C00000"/>
                </a:solidFill>
                <a:latin typeface="Arial"/>
                <a:cs typeface="Arial"/>
              </a:rPr>
              <a:t> </a:t>
            </a:r>
            <a:r>
              <a:rPr sz="1657" dirty="0">
                <a:solidFill>
                  <a:srgbClr val="C00000"/>
                </a:solidFill>
                <a:latin typeface="Arial"/>
                <a:cs typeface="Arial"/>
              </a:rPr>
              <a:t>Syria</a:t>
            </a:r>
            <a:r>
              <a:rPr sz="1657" spc="-14" dirty="0">
                <a:solidFill>
                  <a:srgbClr val="C00000"/>
                </a:solidFill>
                <a:latin typeface="Arial"/>
                <a:cs typeface="Arial"/>
              </a:rPr>
              <a:t> </a:t>
            </a:r>
            <a:r>
              <a:rPr sz="1657" dirty="0">
                <a:solidFill>
                  <a:srgbClr val="C00000"/>
                </a:solidFill>
                <a:latin typeface="Arial"/>
                <a:cs typeface="Arial"/>
              </a:rPr>
              <a:t>(Region</a:t>
            </a:r>
            <a:r>
              <a:rPr sz="1657" spc="-18" dirty="0">
                <a:solidFill>
                  <a:srgbClr val="C00000"/>
                </a:solidFill>
                <a:latin typeface="Arial"/>
                <a:cs typeface="Arial"/>
              </a:rPr>
              <a:t> </a:t>
            </a:r>
            <a:r>
              <a:rPr sz="1657" dirty="0">
                <a:solidFill>
                  <a:srgbClr val="C00000"/>
                </a:solidFill>
                <a:latin typeface="Arial"/>
                <a:cs typeface="Arial"/>
              </a:rPr>
              <a:t>3)</a:t>
            </a:r>
            <a:r>
              <a:rPr lang="it-IT" sz="1657" spc="-23" dirty="0">
                <a:solidFill>
                  <a:srgbClr val="C00000"/>
                </a:solidFill>
                <a:latin typeface="Arial"/>
                <a:cs typeface="Arial"/>
              </a:rPr>
              <a:t> </a:t>
            </a:r>
            <a:r>
              <a:rPr sz="1657" dirty="0">
                <a:solidFill>
                  <a:srgbClr val="C00000"/>
                </a:solidFill>
                <a:latin typeface="Arial"/>
                <a:cs typeface="Arial"/>
              </a:rPr>
              <a:t>cannot</a:t>
            </a:r>
            <a:r>
              <a:rPr lang="it-IT" sz="1657" dirty="0">
                <a:solidFill>
                  <a:srgbClr val="C00000"/>
                </a:solidFill>
                <a:latin typeface="Arial"/>
                <a:cs typeface="Arial"/>
              </a:rPr>
              <a:t> </a:t>
            </a:r>
            <a:r>
              <a:rPr sz="1657" dirty="0">
                <a:solidFill>
                  <a:srgbClr val="C00000"/>
                </a:solidFill>
                <a:latin typeface="Arial"/>
                <a:cs typeface="Arial"/>
              </a:rPr>
              <a:t>act</a:t>
            </a:r>
            <a:r>
              <a:rPr sz="1657" spc="-18" dirty="0">
                <a:solidFill>
                  <a:srgbClr val="C00000"/>
                </a:solidFill>
                <a:latin typeface="Arial"/>
                <a:cs typeface="Arial"/>
              </a:rPr>
              <a:t> </a:t>
            </a:r>
            <a:r>
              <a:rPr sz="1657" dirty="0">
                <a:solidFill>
                  <a:srgbClr val="C00000"/>
                </a:solidFill>
                <a:latin typeface="Arial"/>
                <a:cs typeface="Arial"/>
              </a:rPr>
              <a:t>as</a:t>
            </a:r>
            <a:r>
              <a:rPr sz="1657" spc="18" dirty="0">
                <a:solidFill>
                  <a:srgbClr val="C00000"/>
                </a:solidFill>
                <a:latin typeface="Arial"/>
                <a:cs typeface="Arial"/>
              </a:rPr>
              <a:t> </a:t>
            </a:r>
            <a:r>
              <a:rPr sz="1657" dirty="0">
                <a:solidFill>
                  <a:srgbClr val="C00000"/>
                </a:solidFill>
                <a:latin typeface="Arial"/>
                <a:cs typeface="Arial"/>
              </a:rPr>
              <a:t>applicants.</a:t>
            </a:r>
            <a:endParaRPr sz="1657" dirty="0">
              <a:latin typeface="Arial"/>
              <a:cs typeface="Arial"/>
            </a:endParaRPr>
          </a:p>
        </p:txBody>
      </p:sp>
      <p:sp>
        <p:nvSpPr>
          <p:cNvPr id="13" name="object 13"/>
          <p:cNvSpPr txBox="1"/>
          <p:nvPr/>
        </p:nvSpPr>
        <p:spPr>
          <a:xfrm>
            <a:off x="859359" y="1669690"/>
            <a:ext cx="2168390" cy="340093"/>
          </a:xfrm>
          <a:prstGeom prst="rect">
            <a:avLst/>
          </a:prstGeom>
        </p:spPr>
        <p:txBody>
          <a:bodyPr vert="horz" wrap="square" lIns="0" tIns="0" rIns="0" bIns="0" rtlCol="0">
            <a:spAutoFit/>
          </a:bodyPr>
          <a:lstStyle/>
          <a:p>
            <a:pPr marL="11693"/>
            <a:r>
              <a:rPr sz="2210" b="1" spc="9" dirty="0">
                <a:solidFill>
                  <a:srgbClr val="024A9C"/>
                </a:solidFill>
                <a:latin typeface="Arial"/>
                <a:cs typeface="Arial"/>
              </a:rPr>
              <a:t>W</a:t>
            </a:r>
            <a:r>
              <a:rPr sz="2210" b="1" dirty="0">
                <a:solidFill>
                  <a:srgbClr val="024A9C"/>
                </a:solidFill>
                <a:latin typeface="Arial"/>
                <a:cs typeface="Arial"/>
              </a:rPr>
              <a:t>ho</a:t>
            </a:r>
            <a:r>
              <a:rPr sz="2210" b="1" spc="-23" dirty="0">
                <a:solidFill>
                  <a:srgbClr val="024A9C"/>
                </a:solidFill>
                <a:latin typeface="Arial"/>
                <a:cs typeface="Arial"/>
              </a:rPr>
              <a:t> </a:t>
            </a:r>
            <a:r>
              <a:rPr sz="2210" b="1" spc="5" dirty="0">
                <a:solidFill>
                  <a:srgbClr val="024A9C"/>
                </a:solidFill>
                <a:latin typeface="Arial"/>
                <a:cs typeface="Arial"/>
              </a:rPr>
              <a:t>ca</a:t>
            </a:r>
            <a:r>
              <a:rPr sz="2210" b="1" dirty="0">
                <a:solidFill>
                  <a:srgbClr val="024A9C"/>
                </a:solidFill>
                <a:latin typeface="Arial"/>
                <a:cs typeface="Arial"/>
              </a:rPr>
              <a:t>n</a:t>
            </a:r>
            <a:r>
              <a:rPr sz="2210" b="1" spc="-18" dirty="0">
                <a:solidFill>
                  <a:srgbClr val="024A9C"/>
                </a:solidFill>
                <a:latin typeface="Arial"/>
                <a:cs typeface="Arial"/>
              </a:rPr>
              <a:t> </a:t>
            </a:r>
            <a:r>
              <a:rPr sz="2210" b="1" spc="5" dirty="0">
                <a:solidFill>
                  <a:srgbClr val="024A9C"/>
                </a:solidFill>
                <a:latin typeface="Arial"/>
                <a:cs typeface="Arial"/>
              </a:rPr>
              <a:t>a</a:t>
            </a:r>
            <a:r>
              <a:rPr sz="2210" b="1" dirty="0">
                <a:solidFill>
                  <a:srgbClr val="024A9C"/>
                </a:solidFill>
                <a:latin typeface="Arial"/>
                <a:cs typeface="Arial"/>
              </a:rPr>
              <a:t>ppl</a:t>
            </a:r>
            <a:r>
              <a:rPr sz="2210" b="1" spc="-55" dirty="0">
                <a:solidFill>
                  <a:srgbClr val="024A9C"/>
                </a:solidFill>
                <a:latin typeface="Arial"/>
                <a:cs typeface="Arial"/>
              </a:rPr>
              <a:t>y</a:t>
            </a:r>
            <a:r>
              <a:rPr sz="2210" b="1" dirty="0">
                <a:solidFill>
                  <a:srgbClr val="024A9C"/>
                </a:solidFill>
                <a:latin typeface="Arial"/>
                <a:cs typeface="Arial"/>
              </a:rPr>
              <a:t>?</a:t>
            </a:r>
            <a:endParaRPr sz="2210">
              <a:latin typeface="Arial"/>
              <a:cs typeface="Arial"/>
            </a:endParaRPr>
          </a:p>
        </p:txBody>
      </p:sp>
      <p:sp>
        <p:nvSpPr>
          <p:cNvPr id="14" name="object 14"/>
          <p:cNvSpPr txBox="1"/>
          <p:nvPr/>
        </p:nvSpPr>
        <p:spPr>
          <a:xfrm>
            <a:off x="859358" y="2736639"/>
            <a:ext cx="1507758" cy="340093"/>
          </a:xfrm>
          <a:prstGeom prst="rect">
            <a:avLst/>
          </a:prstGeom>
        </p:spPr>
        <p:txBody>
          <a:bodyPr vert="horz" wrap="square" lIns="0" tIns="0" rIns="0" bIns="0" rtlCol="0">
            <a:spAutoFit/>
          </a:bodyPr>
          <a:lstStyle/>
          <a:p>
            <a:pPr marL="11693"/>
            <a:r>
              <a:rPr sz="2210" b="1" spc="9" dirty="0">
                <a:solidFill>
                  <a:srgbClr val="024A9C"/>
                </a:solidFill>
                <a:latin typeface="Arial"/>
                <a:cs typeface="Arial"/>
              </a:rPr>
              <a:t>W</a:t>
            </a:r>
            <a:r>
              <a:rPr sz="2210" b="1" dirty="0">
                <a:solidFill>
                  <a:srgbClr val="024A9C"/>
                </a:solidFill>
                <a:latin typeface="Arial"/>
                <a:cs typeface="Arial"/>
              </a:rPr>
              <a:t>hat</a:t>
            </a:r>
            <a:r>
              <a:rPr sz="2210" b="1" spc="-23" dirty="0">
                <a:solidFill>
                  <a:srgbClr val="024A9C"/>
                </a:solidFill>
                <a:latin typeface="Arial"/>
                <a:cs typeface="Arial"/>
              </a:rPr>
              <a:t> </a:t>
            </a:r>
            <a:r>
              <a:rPr sz="2210" b="1" spc="5" dirty="0">
                <a:solidFill>
                  <a:srgbClr val="024A9C"/>
                </a:solidFill>
                <a:latin typeface="Arial"/>
                <a:cs typeface="Arial"/>
              </a:rPr>
              <a:t>e</a:t>
            </a:r>
            <a:r>
              <a:rPr sz="2210" b="1" dirty="0">
                <a:solidFill>
                  <a:srgbClr val="024A9C"/>
                </a:solidFill>
                <a:latin typeface="Arial"/>
                <a:cs typeface="Arial"/>
              </a:rPr>
              <a:t>l</a:t>
            </a:r>
            <a:r>
              <a:rPr sz="2210" b="1" spc="9" dirty="0">
                <a:solidFill>
                  <a:srgbClr val="024A9C"/>
                </a:solidFill>
                <a:latin typeface="Arial"/>
                <a:cs typeface="Arial"/>
              </a:rPr>
              <a:t>s</a:t>
            </a:r>
            <a:r>
              <a:rPr sz="2210" b="1" spc="5" dirty="0">
                <a:solidFill>
                  <a:srgbClr val="024A9C"/>
                </a:solidFill>
                <a:latin typeface="Arial"/>
                <a:cs typeface="Arial"/>
              </a:rPr>
              <a:t>e</a:t>
            </a:r>
            <a:r>
              <a:rPr sz="2210" b="1" dirty="0">
                <a:solidFill>
                  <a:srgbClr val="024A9C"/>
                </a:solidFill>
                <a:latin typeface="Arial"/>
                <a:cs typeface="Arial"/>
              </a:rPr>
              <a:t>?</a:t>
            </a:r>
            <a:endParaRPr sz="2210">
              <a:latin typeface="Arial"/>
              <a:cs typeface="Arial"/>
            </a:endParaRPr>
          </a:p>
        </p:txBody>
      </p:sp>
      <p:sp>
        <p:nvSpPr>
          <p:cNvPr id="15" name="object 15"/>
          <p:cNvSpPr/>
          <p:nvPr/>
        </p:nvSpPr>
        <p:spPr>
          <a:xfrm>
            <a:off x="533181" y="5027071"/>
            <a:ext cx="721199" cy="906409"/>
          </a:xfrm>
          <a:prstGeom prst="rect">
            <a:avLst/>
          </a:prstGeom>
          <a:blipFill>
            <a:blip r:embed="rId3" cstate="print"/>
            <a:stretch>
              <a:fillRect/>
            </a:stretch>
          </a:blipFill>
        </p:spPr>
        <p:txBody>
          <a:bodyPr wrap="square" lIns="0" tIns="0" rIns="0" bIns="0" rtlCol="0"/>
          <a:lstStyle/>
          <a:p>
            <a:endParaRPr sz="1657"/>
          </a:p>
        </p:txBody>
      </p:sp>
      <p:sp>
        <p:nvSpPr>
          <p:cNvPr id="8" name="Segnaposto piè di pagina 7">
            <a:extLst>
              <a:ext uri="{FF2B5EF4-FFF2-40B4-BE49-F238E27FC236}">
                <a16:creationId xmlns:a16="http://schemas.microsoft.com/office/drawing/2014/main" id="{86588859-0D21-81B3-7017-1FF2B5CF4C9D}"/>
              </a:ext>
            </a:extLst>
          </p:cNvPr>
          <p:cNvSpPr>
            <a:spLocks noGrp="1"/>
          </p:cNvSpPr>
          <p:nvPr>
            <p:ph type="ftr" sz="quarter" idx="5"/>
          </p:nvPr>
        </p:nvSpPr>
        <p:spPr>
          <a:xfrm>
            <a:off x="2438400" y="6354318"/>
            <a:ext cx="3496055" cy="341630"/>
          </a:xfrm>
        </p:spPr>
        <p:txBody>
          <a:bodyPr/>
          <a:lstStyle/>
          <a:p>
            <a:r>
              <a:rPr lang="it-IT" dirty="0"/>
              <a:t>«MERGE» ERASMUS+ </a:t>
            </a:r>
            <a:r>
              <a:rPr lang="it-IT" dirty="0" err="1"/>
              <a:t>CBHE</a:t>
            </a:r>
            <a:r>
              <a:rPr lang="it-IT" dirty="0"/>
              <a:t> PROJECT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627727" y="260703"/>
            <a:ext cx="177727" cy="998547"/>
          </a:xfrm>
          <a:custGeom>
            <a:avLst/>
            <a:gdLst/>
            <a:ahLst/>
            <a:cxnLst/>
            <a:rect l="l" t="t" r="r" b="b"/>
            <a:pathLst>
              <a:path w="193040" h="1084580">
                <a:moveTo>
                  <a:pt x="0" y="0"/>
                </a:moveTo>
                <a:lnTo>
                  <a:pt x="192811" y="1084564"/>
                </a:lnTo>
              </a:path>
            </a:pathLst>
          </a:custGeom>
          <a:ln w="9144">
            <a:solidFill>
              <a:srgbClr val="BEBEBE"/>
            </a:solidFill>
          </a:ln>
        </p:spPr>
        <p:txBody>
          <a:bodyPr wrap="square" lIns="0" tIns="0" rIns="0" bIns="0" rtlCol="0"/>
          <a:lstStyle/>
          <a:p>
            <a:endParaRPr sz="1657"/>
          </a:p>
        </p:txBody>
      </p:sp>
      <p:sp>
        <p:nvSpPr>
          <p:cNvPr id="3" name="object 3"/>
          <p:cNvSpPr/>
          <p:nvPr/>
        </p:nvSpPr>
        <p:spPr>
          <a:xfrm>
            <a:off x="6850780" y="5262928"/>
            <a:ext cx="1955001" cy="1303724"/>
          </a:xfrm>
          <a:custGeom>
            <a:avLst/>
            <a:gdLst/>
            <a:ahLst/>
            <a:cxnLst/>
            <a:rect l="l" t="t" r="r" b="b"/>
            <a:pathLst>
              <a:path w="2123440" h="1416050">
                <a:moveTo>
                  <a:pt x="2122855" y="0"/>
                </a:moveTo>
                <a:lnTo>
                  <a:pt x="0" y="1415642"/>
                </a:lnTo>
              </a:path>
            </a:pathLst>
          </a:custGeom>
          <a:ln w="9144">
            <a:solidFill>
              <a:srgbClr val="D9D9D9"/>
            </a:solidFill>
          </a:ln>
        </p:spPr>
        <p:txBody>
          <a:bodyPr wrap="square" lIns="0" tIns="0" rIns="0" bIns="0" rtlCol="0"/>
          <a:lstStyle/>
          <a:p>
            <a:endParaRPr sz="1657"/>
          </a:p>
        </p:txBody>
      </p:sp>
      <p:sp>
        <p:nvSpPr>
          <p:cNvPr id="4" name="object 4"/>
          <p:cNvSpPr/>
          <p:nvPr/>
        </p:nvSpPr>
        <p:spPr>
          <a:xfrm>
            <a:off x="8454430" y="5388943"/>
            <a:ext cx="351362" cy="1177444"/>
          </a:xfrm>
          <a:custGeom>
            <a:avLst/>
            <a:gdLst/>
            <a:ahLst/>
            <a:cxnLst/>
            <a:rect l="l" t="t" r="r" b="b"/>
            <a:pathLst>
              <a:path w="381634" h="1278890">
                <a:moveTo>
                  <a:pt x="381038" y="0"/>
                </a:moveTo>
                <a:lnTo>
                  <a:pt x="0" y="1278768"/>
                </a:lnTo>
                <a:lnTo>
                  <a:pt x="381038" y="1278768"/>
                </a:lnTo>
                <a:lnTo>
                  <a:pt x="381038" y="0"/>
                </a:lnTo>
                <a:close/>
              </a:path>
            </a:pathLst>
          </a:custGeom>
          <a:solidFill>
            <a:srgbClr val="90C225"/>
          </a:solidFill>
        </p:spPr>
        <p:txBody>
          <a:bodyPr wrap="square" lIns="0" tIns="0" rIns="0" bIns="0" rtlCol="0"/>
          <a:lstStyle/>
          <a:p>
            <a:endParaRPr sz="1657"/>
          </a:p>
        </p:txBody>
      </p:sp>
      <p:sp>
        <p:nvSpPr>
          <p:cNvPr id="5" name="object 5"/>
          <p:cNvSpPr/>
          <p:nvPr/>
        </p:nvSpPr>
        <p:spPr>
          <a:xfrm>
            <a:off x="8231039" y="5894848"/>
            <a:ext cx="574691" cy="671739"/>
          </a:xfrm>
          <a:custGeom>
            <a:avLst/>
            <a:gdLst/>
            <a:ahLst/>
            <a:cxnLst/>
            <a:rect l="l" t="t" r="r" b="b"/>
            <a:pathLst>
              <a:path w="624204" h="729615">
                <a:moveTo>
                  <a:pt x="623677" y="0"/>
                </a:moveTo>
                <a:lnTo>
                  <a:pt x="0" y="729277"/>
                </a:lnTo>
                <a:lnTo>
                  <a:pt x="623677" y="729277"/>
                </a:lnTo>
                <a:lnTo>
                  <a:pt x="623677" y="0"/>
                </a:lnTo>
                <a:close/>
              </a:path>
            </a:pathLst>
          </a:custGeom>
          <a:solidFill>
            <a:srgbClr val="539F20"/>
          </a:solidFill>
        </p:spPr>
        <p:txBody>
          <a:bodyPr wrap="square" lIns="0" tIns="0" rIns="0" bIns="0" rtlCol="0"/>
          <a:lstStyle/>
          <a:p>
            <a:endParaRPr sz="1657"/>
          </a:p>
        </p:txBody>
      </p:sp>
      <p:sp>
        <p:nvSpPr>
          <p:cNvPr id="6" name="object 6"/>
          <p:cNvSpPr/>
          <p:nvPr/>
        </p:nvSpPr>
        <p:spPr>
          <a:xfrm>
            <a:off x="8598482" y="259301"/>
            <a:ext cx="206959" cy="575275"/>
          </a:xfrm>
          <a:custGeom>
            <a:avLst/>
            <a:gdLst/>
            <a:ahLst/>
            <a:cxnLst/>
            <a:rect l="l" t="t" r="r" b="b"/>
            <a:pathLst>
              <a:path w="224790" h="624840">
                <a:moveTo>
                  <a:pt x="0" y="0"/>
                </a:moveTo>
                <a:lnTo>
                  <a:pt x="224575" y="624491"/>
                </a:lnTo>
                <a:lnTo>
                  <a:pt x="224575" y="0"/>
                </a:lnTo>
                <a:lnTo>
                  <a:pt x="0" y="0"/>
                </a:lnTo>
              </a:path>
            </a:pathLst>
          </a:custGeom>
          <a:solidFill>
            <a:srgbClr val="3E7818"/>
          </a:solidFill>
        </p:spPr>
        <p:txBody>
          <a:bodyPr wrap="square" lIns="0" tIns="0" rIns="0" bIns="0" rtlCol="0"/>
          <a:lstStyle/>
          <a:p>
            <a:endParaRPr sz="1657"/>
          </a:p>
        </p:txBody>
      </p:sp>
      <p:sp>
        <p:nvSpPr>
          <p:cNvPr id="7" name="object 7"/>
          <p:cNvSpPr/>
          <p:nvPr/>
        </p:nvSpPr>
        <p:spPr>
          <a:xfrm>
            <a:off x="0" y="3955094"/>
            <a:ext cx="411579" cy="2611539"/>
          </a:xfrm>
          <a:custGeom>
            <a:avLst/>
            <a:gdLst/>
            <a:ahLst/>
            <a:cxnLst/>
            <a:rect l="l" t="t" r="r" b="b"/>
            <a:pathLst>
              <a:path w="447040" h="2836545">
                <a:moveTo>
                  <a:pt x="0" y="-1"/>
                </a:moveTo>
                <a:lnTo>
                  <a:pt x="0" y="2836156"/>
                </a:lnTo>
                <a:lnTo>
                  <a:pt x="446854" y="2836156"/>
                </a:lnTo>
                <a:lnTo>
                  <a:pt x="0" y="-1"/>
                </a:lnTo>
                <a:close/>
              </a:path>
            </a:pathLst>
          </a:custGeom>
          <a:solidFill>
            <a:srgbClr val="90C225"/>
          </a:solidFill>
        </p:spPr>
        <p:txBody>
          <a:bodyPr wrap="square" lIns="0" tIns="0" rIns="0" bIns="0" rtlCol="0"/>
          <a:lstStyle/>
          <a:p>
            <a:endParaRPr sz="1657"/>
          </a:p>
        </p:txBody>
      </p:sp>
      <p:sp>
        <p:nvSpPr>
          <p:cNvPr id="9" name="object 9"/>
          <p:cNvSpPr txBox="1">
            <a:spLocks noGrp="1"/>
          </p:cNvSpPr>
          <p:nvPr>
            <p:ph type="title"/>
          </p:nvPr>
        </p:nvSpPr>
        <p:spPr>
          <a:xfrm>
            <a:off x="381000" y="368946"/>
            <a:ext cx="7722107" cy="590349"/>
          </a:xfrm>
          <a:prstGeom prst="rect">
            <a:avLst/>
          </a:prstGeom>
        </p:spPr>
        <p:txBody>
          <a:bodyPr vert="horz" wrap="square" lIns="0" tIns="36000" rIns="0" bIns="0" rtlCol="0">
            <a:spAutoFit/>
          </a:bodyPr>
          <a:lstStyle/>
          <a:p>
            <a:pPr marL="30402"/>
            <a:r>
              <a:rPr spc="-14" dirty="0"/>
              <a:t>Eligible</a:t>
            </a:r>
            <a:r>
              <a:rPr spc="-5" dirty="0"/>
              <a:t> </a:t>
            </a:r>
            <a:r>
              <a:rPr spc="-18" dirty="0"/>
              <a:t>part</a:t>
            </a:r>
            <a:r>
              <a:rPr spc="-32" dirty="0"/>
              <a:t>n</a:t>
            </a:r>
            <a:r>
              <a:rPr spc="-18" dirty="0"/>
              <a:t>ers</a:t>
            </a:r>
          </a:p>
        </p:txBody>
      </p:sp>
      <p:sp>
        <p:nvSpPr>
          <p:cNvPr id="10" name="object 10"/>
          <p:cNvSpPr txBox="1"/>
          <p:nvPr/>
        </p:nvSpPr>
        <p:spPr>
          <a:xfrm>
            <a:off x="2263392" y="1535715"/>
            <a:ext cx="5487331" cy="535659"/>
          </a:xfrm>
          <a:prstGeom prst="rect">
            <a:avLst/>
          </a:prstGeom>
        </p:spPr>
        <p:txBody>
          <a:bodyPr vert="horz" wrap="square" lIns="0" tIns="0" rIns="0" bIns="0" rtlCol="0">
            <a:spAutoFit/>
          </a:bodyPr>
          <a:lstStyle/>
          <a:p>
            <a:pPr marL="11693">
              <a:tabLst>
                <a:tab pos="328570" algn="l"/>
              </a:tabLst>
            </a:pPr>
            <a:r>
              <a:rPr sz="1335" spc="-14" dirty="0">
                <a:solidFill>
                  <a:srgbClr val="024A9C"/>
                </a:solidFill>
                <a:latin typeface="Wingdings 3"/>
                <a:cs typeface="Wingdings 3"/>
              </a:rPr>
              <a:t></a:t>
            </a:r>
            <a:r>
              <a:rPr sz="1335" spc="-14" dirty="0">
                <a:solidFill>
                  <a:srgbClr val="024A9C"/>
                </a:solidFill>
                <a:latin typeface="Times New Roman"/>
                <a:cs typeface="Times New Roman"/>
              </a:rPr>
              <a:t>	</a:t>
            </a:r>
            <a:r>
              <a:rPr sz="1657" spc="5" dirty="0">
                <a:solidFill>
                  <a:srgbClr val="404040"/>
                </a:solidFill>
                <a:latin typeface="Arial"/>
                <a:cs typeface="Arial"/>
              </a:rPr>
              <a:t>an</a:t>
            </a:r>
            <a:r>
              <a:rPr sz="1657" dirty="0">
                <a:solidFill>
                  <a:srgbClr val="404040"/>
                </a:solidFill>
                <a:latin typeface="Arial"/>
                <a:cs typeface="Arial"/>
              </a:rPr>
              <a:t>y</a:t>
            </a:r>
            <a:r>
              <a:rPr sz="1657" spc="-14" dirty="0">
                <a:solidFill>
                  <a:srgbClr val="404040"/>
                </a:solidFill>
                <a:latin typeface="Arial"/>
                <a:cs typeface="Arial"/>
              </a:rPr>
              <a:t> </a:t>
            </a:r>
            <a:r>
              <a:rPr sz="1657" spc="5" dirty="0">
                <a:solidFill>
                  <a:srgbClr val="404040"/>
                </a:solidFill>
                <a:latin typeface="Arial"/>
                <a:cs typeface="Arial"/>
              </a:rPr>
              <a:t>publi</a:t>
            </a:r>
            <a:r>
              <a:rPr sz="1657" dirty="0">
                <a:solidFill>
                  <a:srgbClr val="404040"/>
                </a:solidFill>
                <a:latin typeface="Arial"/>
                <a:cs typeface="Arial"/>
              </a:rPr>
              <a:t>c</a:t>
            </a:r>
            <a:r>
              <a:rPr sz="1657" spc="-55" dirty="0">
                <a:solidFill>
                  <a:srgbClr val="404040"/>
                </a:solidFill>
                <a:latin typeface="Arial"/>
                <a:cs typeface="Arial"/>
              </a:rPr>
              <a:t> </a:t>
            </a:r>
            <a:r>
              <a:rPr sz="1657" spc="5" dirty="0">
                <a:solidFill>
                  <a:srgbClr val="404040"/>
                </a:solidFill>
                <a:latin typeface="Arial"/>
                <a:cs typeface="Arial"/>
              </a:rPr>
              <a:t>o</a:t>
            </a:r>
            <a:r>
              <a:rPr sz="1657" dirty="0">
                <a:solidFill>
                  <a:srgbClr val="404040"/>
                </a:solidFill>
                <a:latin typeface="Arial"/>
                <a:cs typeface="Arial"/>
              </a:rPr>
              <a:t>r </a:t>
            </a:r>
            <a:r>
              <a:rPr sz="1657" spc="5" dirty="0">
                <a:solidFill>
                  <a:srgbClr val="404040"/>
                </a:solidFill>
                <a:latin typeface="Arial"/>
                <a:cs typeface="Arial"/>
              </a:rPr>
              <a:t>p</a:t>
            </a:r>
            <a:r>
              <a:rPr sz="1657" dirty="0">
                <a:solidFill>
                  <a:srgbClr val="404040"/>
                </a:solidFill>
                <a:latin typeface="Arial"/>
                <a:cs typeface="Arial"/>
              </a:rPr>
              <a:t>r</a:t>
            </a:r>
            <a:r>
              <a:rPr sz="1657" spc="5" dirty="0">
                <a:solidFill>
                  <a:srgbClr val="404040"/>
                </a:solidFill>
                <a:latin typeface="Arial"/>
                <a:cs typeface="Arial"/>
              </a:rPr>
              <a:t>i</a:t>
            </a:r>
            <a:r>
              <a:rPr sz="1657" spc="-14" dirty="0">
                <a:solidFill>
                  <a:srgbClr val="404040"/>
                </a:solidFill>
                <a:latin typeface="Arial"/>
                <a:cs typeface="Arial"/>
              </a:rPr>
              <a:t>v</a:t>
            </a:r>
            <a:r>
              <a:rPr sz="1657" spc="5" dirty="0">
                <a:solidFill>
                  <a:srgbClr val="404040"/>
                </a:solidFill>
                <a:latin typeface="Arial"/>
                <a:cs typeface="Arial"/>
              </a:rPr>
              <a:t>a</a:t>
            </a:r>
            <a:r>
              <a:rPr sz="1657" dirty="0">
                <a:solidFill>
                  <a:srgbClr val="404040"/>
                </a:solidFill>
                <a:latin typeface="Arial"/>
                <a:cs typeface="Arial"/>
              </a:rPr>
              <a:t>te</a:t>
            </a:r>
            <a:r>
              <a:rPr sz="1657" spc="-14" dirty="0">
                <a:solidFill>
                  <a:srgbClr val="404040"/>
                </a:solidFill>
                <a:latin typeface="Arial"/>
                <a:cs typeface="Arial"/>
              </a:rPr>
              <a:t> </a:t>
            </a:r>
            <a:r>
              <a:rPr sz="1657" spc="5" dirty="0">
                <a:solidFill>
                  <a:srgbClr val="404040"/>
                </a:solidFill>
                <a:latin typeface="Arial"/>
                <a:cs typeface="Arial"/>
              </a:rPr>
              <a:t>o</a:t>
            </a:r>
            <a:r>
              <a:rPr sz="1657" dirty="0">
                <a:solidFill>
                  <a:srgbClr val="404040"/>
                </a:solidFill>
                <a:latin typeface="Arial"/>
                <a:cs typeface="Arial"/>
              </a:rPr>
              <a:t>r</a:t>
            </a:r>
            <a:r>
              <a:rPr sz="1657" spc="5" dirty="0">
                <a:solidFill>
                  <a:srgbClr val="404040"/>
                </a:solidFill>
                <a:latin typeface="Arial"/>
                <a:cs typeface="Arial"/>
              </a:rPr>
              <a:t>gani</a:t>
            </a:r>
            <a:r>
              <a:rPr sz="1657" spc="9" dirty="0">
                <a:solidFill>
                  <a:srgbClr val="404040"/>
                </a:solidFill>
                <a:latin typeface="Arial"/>
                <a:cs typeface="Arial"/>
              </a:rPr>
              <a:t>s</a:t>
            </a:r>
            <a:r>
              <a:rPr sz="1657" spc="5" dirty="0">
                <a:solidFill>
                  <a:srgbClr val="404040"/>
                </a:solidFill>
                <a:latin typeface="Arial"/>
                <a:cs typeface="Arial"/>
              </a:rPr>
              <a:t>a</a:t>
            </a:r>
            <a:r>
              <a:rPr sz="1657" dirty="0">
                <a:solidFill>
                  <a:srgbClr val="404040"/>
                </a:solidFill>
                <a:latin typeface="Arial"/>
                <a:cs typeface="Arial"/>
              </a:rPr>
              <a:t>t</a:t>
            </a:r>
            <a:r>
              <a:rPr sz="1657" spc="9" dirty="0">
                <a:solidFill>
                  <a:srgbClr val="404040"/>
                </a:solidFill>
                <a:latin typeface="Arial"/>
                <a:cs typeface="Arial"/>
              </a:rPr>
              <a:t>i</a:t>
            </a:r>
            <a:r>
              <a:rPr sz="1657" spc="-18" dirty="0">
                <a:solidFill>
                  <a:srgbClr val="404040"/>
                </a:solidFill>
                <a:latin typeface="Arial"/>
                <a:cs typeface="Arial"/>
              </a:rPr>
              <a:t>o</a:t>
            </a:r>
            <a:r>
              <a:rPr sz="1657" dirty="0">
                <a:solidFill>
                  <a:srgbClr val="404040"/>
                </a:solidFill>
                <a:latin typeface="Arial"/>
                <a:cs typeface="Arial"/>
              </a:rPr>
              <a:t>n</a:t>
            </a:r>
            <a:r>
              <a:rPr sz="1657" spc="-60" dirty="0">
                <a:solidFill>
                  <a:srgbClr val="404040"/>
                </a:solidFill>
                <a:latin typeface="Arial"/>
                <a:cs typeface="Arial"/>
              </a:rPr>
              <a:t> </a:t>
            </a:r>
            <a:r>
              <a:rPr sz="1657" dirty="0">
                <a:solidFill>
                  <a:srgbClr val="404040"/>
                </a:solidFill>
                <a:latin typeface="Arial"/>
                <a:cs typeface="Arial"/>
              </a:rPr>
              <a:t>r</a:t>
            </a:r>
            <a:r>
              <a:rPr sz="1657" spc="5" dirty="0">
                <a:solidFill>
                  <a:srgbClr val="404040"/>
                </a:solidFill>
                <a:latin typeface="Arial"/>
                <a:cs typeface="Arial"/>
              </a:rPr>
              <a:t>e</a:t>
            </a:r>
            <a:r>
              <a:rPr sz="1657" spc="9" dirty="0">
                <a:solidFill>
                  <a:srgbClr val="404040"/>
                </a:solidFill>
                <a:latin typeface="Arial"/>
                <a:cs typeface="Arial"/>
              </a:rPr>
              <a:t>c</a:t>
            </a:r>
            <a:r>
              <a:rPr sz="1657" spc="5" dirty="0">
                <a:solidFill>
                  <a:srgbClr val="404040"/>
                </a:solidFill>
                <a:latin typeface="Arial"/>
                <a:cs typeface="Arial"/>
              </a:rPr>
              <a:t>ogni</a:t>
            </a:r>
            <a:r>
              <a:rPr sz="1657" spc="9" dirty="0">
                <a:solidFill>
                  <a:srgbClr val="404040"/>
                </a:solidFill>
                <a:latin typeface="Arial"/>
                <a:cs typeface="Arial"/>
              </a:rPr>
              <a:t>s</a:t>
            </a:r>
            <a:r>
              <a:rPr sz="1657" spc="5" dirty="0">
                <a:solidFill>
                  <a:srgbClr val="404040"/>
                </a:solidFill>
                <a:latin typeface="Arial"/>
                <a:cs typeface="Arial"/>
              </a:rPr>
              <a:t>e</a:t>
            </a:r>
            <a:r>
              <a:rPr sz="1657" dirty="0">
                <a:solidFill>
                  <a:srgbClr val="404040"/>
                </a:solidFill>
                <a:latin typeface="Arial"/>
                <a:cs typeface="Arial"/>
              </a:rPr>
              <a:t>d</a:t>
            </a:r>
            <a:r>
              <a:rPr sz="1657" spc="-83" dirty="0">
                <a:solidFill>
                  <a:srgbClr val="404040"/>
                </a:solidFill>
                <a:latin typeface="Arial"/>
                <a:cs typeface="Arial"/>
              </a:rPr>
              <a:t> </a:t>
            </a:r>
            <a:r>
              <a:rPr sz="1657" spc="5" dirty="0">
                <a:solidFill>
                  <a:srgbClr val="404040"/>
                </a:solidFill>
                <a:latin typeface="Arial"/>
                <a:cs typeface="Arial"/>
              </a:rPr>
              <a:t>a</a:t>
            </a:r>
            <a:r>
              <a:rPr sz="1657" dirty="0">
                <a:solidFill>
                  <a:srgbClr val="404040"/>
                </a:solidFill>
                <a:latin typeface="Arial"/>
                <a:cs typeface="Arial"/>
              </a:rPr>
              <a:t>s</a:t>
            </a:r>
            <a:r>
              <a:rPr sz="1657" spc="51" dirty="0">
                <a:solidFill>
                  <a:srgbClr val="404040"/>
                </a:solidFill>
                <a:latin typeface="Arial"/>
                <a:cs typeface="Arial"/>
              </a:rPr>
              <a:t> </a:t>
            </a:r>
            <a:r>
              <a:rPr sz="1657" b="1" dirty="0">
                <a:solidFill>
                  <a:srgbClr val="404040"/>
                </a:solidFill>
                <a:latin typeface="Arial"/>
                <a:cs typeface="Arial"/>
              </a:rPr>
              <a:t>HEI </a:t>
            </a:r>
            <a:r>
              <a:rPr sz="1657" spc="5" dirty="0">
                <a:solidFill>
                  <a:srgbClr val="404040"/>
                </a:solidFill>
                <a:latin typeface="Arial"/>
                <a:cs typeface="Arial"/>
              </a:rPr>
              <a:t>b</a:t>
            </a:r>
            <a:r>
              <a:rPr sz="1657" dirty="0">
                <a:solidFill>
                  <a:srgbClr val="404040"/>
                </a:solidFill>
                <a:latin typeface="Arial"/>
                <a:cs typeface="Arial"/>
              </a:rPr>
              <a:t>y</a:t>
            </a:r>
            <a:endParaRPr sz="1657">
              <a:latin typeface="Arial"/>
              <a:cs typeface="Arial"/>
            </a:endParaRPr>
          </a:p>
          <a:p>
            <a:pPr marL="328570">
              <a:spcBef>
                <a:spcPts val="198"/>
              </a:spcBef>
            </a:pPr>
            <a:r>
              <a:rPr sz="1657" dirty="0">
                <a:solidFill>
                  <a:srgbClr val="404040"/>
                </a:solidFill>
                <a:latin typeface="Arial"/>
                <a:cs typeface="Arial"/>
              </a:rPr>
              <a:t>t</a:t>
            </a:r>
            <a:r>
              <a:rPr sz="1657" spc="5" dirty="0">
                <a:solidFill>
                  <a:srgbClr val="404040"/>
                </a:solidFill>
                <a:latin typeface="Arial"/>
                <a:cs typeface="Arial"/>
              </a:rPr>
              <a:t>h</a:t>
            </a:r>
            <a:r>
              <a:rPr sz="1657" dirty="0">
                <a:solidFill>
                  <a:srgbClr val="404040"/>
                </a:solidFill>
                <a:latin typeface="Arial"/>
                <a:cs typeface="Arial"/>
              </a:rPr>
              <a:t>e</a:t>
            </a:r>
            <a:r>
              <a:rPr sz="1657" spc="-18" dirty="0">
                <a:solidFill>
                  <a:srgbClr val="404040"/>
                </a:solidFill>
                <a:latin typeface="Arial"/>
                <a:cs typeface="Arial"/>
              </a:rPr>
              <a:t> </a:t>
            </a:r>
            <a:r>
              <a:rPr sz="1657" spc="5" dirty="0">
                <a:solidFill>
                  <a:srgbClr val="404040"/>
                </a:solidFill>
                <a:latin typeface="Arial"/>
                <a:cs typeface="Arial"/>
              </a:rPr>
              <a:t>c</a:t>
            </a:r>
            <a:r>
              <a:rPr sz="1657" dirty="0">
                <a:solidFill>
                  <a:srgbClr val="404040"/>
                </a:solidFill>
                <a:latin typeface="Arial"/>
                <a:cs typeface="Arial"/>
              </a:rPr>
              <a:t>o</a:t>
            </a:r>
            <a:r>
              <a:rPr sz="1657" spc="5" dirty="0">
                <a:solidFill>
                  <a:srgbClr val="404040"/>
                </a:solidFill>
                <a:latin typeface="Arial"/>
                <a:cs typeface="Arial"/>
              </a:rPr>
              <a:t>m</a:t>
            </a:r>
            <a:r>
              <a:rPr sz="1657" dirty="0">
                <a:solidFill>
                  <a:srgbClr val="404040"/>
                </a:solidFill>
                <a:latin typeface="Arial"/>
                <a:cs typeface="Arial"/>
              </a:rPr>
              <a:t>pet</a:t>
            </a:r>
            <a:r>
              <a:rPr sz="1657" spc="5" dirty="0">
                <a:solidFill>
                  <a:srgbClr val="404040"/>
                </a:solidFill>
                <a:latin typeface="Arial"/>
                <a:cs typeface="Arial"/>
              </a:rPr>
              <a:t>e</a:t>
            </a:r>
            <a:r>
              <a:rPr sz="1657" dirty="0">
                <a:solidFill>
                  <a:srgbClr val="404040"/>
                </a:solidFill>
                <a:latin typeface="Arial"/>
                <a:cs typeface="Arial"/>
              </a:rPr>
              <a:t>nt</a:t>
            </a:r>
            <a:r>
              <a:rPr sz="1657" spc="-64" dirty="0">
                <a:solidFill>
                  <a:srgbClr val="404040"/>
                </a:solidFill>
                <a:latin typeface="Arial"/>
                <a:cs typeface="Arial"/>
              </a:rPr>
              <a:t> </a:t>
            </a:r>
            <a:r>
              <a:rPr sz="1657" dirty="0">
                <a:solidFill>
                  <a:srgbClr val="404040"/>
                </a:solidFill>
                <a:latin typeface="Arial"/>
                <a:cs typeface="Arial"/>
              </a:rPr>
              <a:t>aut</a:t>
            </a:r>
            <a:r>
              <a:rPr sz="1657" spc="5" dirty="0">
                <a:solidFill>
                  <a:srgbClr val="404040"/>
                </a:solidFill>
                <a:latin typeface="Arial"/>
                <a:cs typeface="Arial"/>
              </a:rPr>
              <a:t>h</a:t>
            </a:r>
            <a:r>
              <a:rPr sz="1657" dirty="0">
                <a:solidFill>
                  <a:srgbClr val="404040"/>
                </a:solidFill>
                <a:latin typeface="Arial"/>
                <a:cs typeface="Arial"/>
              </a:rPr>
              <a:t>or</a:t>
            </a:r>
            <a:r>
              <a:rPr sz="1657" spc="5" dirty="0">
                <a:solidFill>
                  <a:srgbClr val="404040"/>
                </a:solidFill>
                <a:latin typeface="Arial"/>
                <a:cs typeface="Arial"/>
              </a:rPr>
              <a:t>i</a:t>
            </a:r>
            <a:r>
              <a:rPr sz="1657" dirty="0">
                <a:solidFill>
                  <a:srgbClr val="404040"/>
                </a:solidFill>
                <a:latin typeface="Arial"/>
                <a:cs typeface="Arial"/>
              </a:rPr>
              <a:t>t</a:t>
            </a:r>
            <a:r>
              <a:rPr sz="1657" spc="5" dirty="0">
                <a:solidFill>
                  <a:srgbClr val="404040"/>
                </a:solidFill>
                <a:latin typeface="Arial"/>
                <a:cs typeface="Arial"/>
              </a:rPr>
              <a:t>i</a:t>
            </a:r>
            <a:r>
              <a:rPr sz="1657" dirty="0">
                <a:solidFill>
                  <a:srgbClr val="404040"/>
                </a:solidFill>
                <a:latin typeface="Arial"/>
                <a:cs typeface="Arial"/>
              </a:rPr>
              <a:t>es</a:t>
            </a:r>
            <a:r>
              <a:rPr sz="1657" spc="-55" dirty="0">
                <a:solidFill>
                  <a:srgbClr val="404040"/>
                </a:solidFill>
                <a:latin typeface="Arial"/>
                <a:cs typeface="Arial"/>
              </a:rPr>
              <a:t> </a:t>
            </a:r>
            <a:r>
              <a:rPr sz="1657" dirty="0">
                <a:solidFill>
                  <a:srgbClr val="404040"/>
                </a:solidFill>
                <a:latin typeface="Arial"/>
                <a:cs typeface="Arial"/>
              </a:rPr>
              <a:t>of</a:t>
            </a:r>
            <a:r>
              <a:rPr sz="1657" spc="-18" dirty="0">
                <a:solidFill>
                  <a:srgbClr val="404040"/>
                </a:solidFill>
                <a:latin typeface="Arial"/>
                <a:cs typeface="Arial"/>
              </a:rPr>
              <a:t> </a:t>
            </a:r>
            <a:r>
              <a:rPr sz="1657" dirty="0">
                <a:solidFill>
                  <a:srgbClr val="404040"/>
                </a:solidFill>
                <a:latin typeface="Arial"/>
                <a:cs typeface="Arial"/>
              </a:rPr>
              <a:t>t</a:t>
            </a:r>
            <a:r>
              <a:rPr sz="1657" spc="5" dirty="0">
                <a:solidFill>
                  <a:srgbClr val="404040"/>
                </a:solidFill>
                <a:latin typeface="Arial"/>
                <a:cs typeface="Arial"/>
              </a:rPr>
              <a:t>h</a:t>
            </a:r>
            <a:r>
              <a:rPr sz="1657" dirty="0">
                <a:solidFill>
                  <a:srgbClr val="404040"/>
                </a:solidFill>
                <a:latin typeface="Arial"/>
                <a:cs typeface="Arial"/>
              </a:rPr>
              <a:t>e</a:t>
            </a:r>
            <a:r>
              <a:rPr sz="1657" spc="5" dirty="0">
                <a:solidFill>
                  <a:srgbClr val="404040"/>
                </a:solidFill>
                <a:latin typeface="Arial"/>
                <a:cs typeface="Arial"/>
              </a:rPr>
              <a:t>i</a:t>
            </a:r>
            <a:r>
              <a:rPr sz="1657" dirty="0">
                <a:solidFill>
                  <a:srgbClr val="404040"/>
                </a:solidFill>
                <a:latin typeface="Arial"/>
                <a:cs typeface="Arial"/>
              </a:rPr>
              <a:t>r</a:t>
            </a:r>
            <a:r>
              <a:rPr sz="1657" spc="-23" dirty="0">
                <a:solidFill>
                  <a:srgbClr val="404040"/>
                </a:solidFill>
                <a:latin typeface="Arial"/>
                <a:cs typeface="Arial"/>
              </a:rPr>
              <a:t> </a:t>
            </a:r>
            <a:r>
              <a:rPr sz="1657" spc="5" dirty="0">
                <a:solidFill>
                  <a:srgbClr val="404040"/>
                </a:solidFill>
                <a:latin typeface="Arial"/>
                <a:cs typeface="Arial"/>
              </a:rPr>
              <a:t>c</a:t>
            </a:r>
            <a:r>
              <a:rPr sz="1657" dirty="0">
                <a:solidFill>
                  <a:srgbClr val="404040"/>
                </a:solidFill>
                <a:latin typeface="Arial"/>
                <a:cs typeface="Arial"/>
              </a:rPr>
              <a:t>ountr</a:t>
            </a:r>
            <a:r>
              <a:rPr sz="1657" spc="-14" dirty="0">
                <a:solidFill>
                  <a:srgbClr val="404040"/>
                </a:solidFill>
                <a:latin typeface="Arial"/>
                <a:cs typeface="Arial"/>
              </a:rPr>
              <a:t>y</a:t>
            </a:r>
            <a:r>
              <a:rPr sz="1657" spc="51" dirty="0">
                <a:solidFill>
                  <a:srgbClr val="404040"/>
                </a:solidFill>
                <a:latin typeface="Arial"/>
                <a:cs typeface="Arial"/>
              </a:rPr>
              <a:t>(</a:t>
            </a:r>
            <a:r>
              <a:rPr sz="1657" spc="5" dirty="0">
                <a:solidFill>
                  <a:srgbClr val="404040"/>
                </a:solidFill>
                <a:latin typeface="Arial"/>
                <a:cs typeface="Arial"/>
              </a:rPr>
              <a:t>i</a:t>
            </a:r>
            <a:r>
              <a:rPr sz="1657" dirty="0">
                <a:solidFill>
                  <a:srgbClr val="404040"/>
                </a:solidFill>
                <a:latin typeface="Arial"/>
                <a:cs typeface="Arial"/>
              </a:rPr>
              <a:t>e</a:t>
            </a:r>
            <a:r>
              <a:rPr sz="1657" spc="14" dirty="0">
                <a:solidFill>
                  <a:srgbClr val="404040"/>
                </a:solidFill>
                <a:latin typeface="Arial"/>
                <a:cs typeface="Arial"/>
              </a:rPr>
              <a:t>s</a:t>
            </a:r>
            <a:r>
              <a:rPr sz="1657" dirty="0">
                <a:solidFill>
                  <a:srgbClr val="404040"/>
                </a:solidFill>
                <a:latin typeface="Arial"/>
                <a:cs typeface="Arial"/>
              </a:rPr>
              <a:t>)</a:t>
            </a:r>
            <a:endParaRPr sz="1657">
              <a:latin typeface="Arial"/>
              <a:cs typeface="Arial"/>
            </a:endParaRPr>
          </a:p>
        </p:txBody>
      </p:sp>
      <p:sp>
        <p:nvSpPr>
          <p:cNvPr id="11" name="object 11"/>
          <p:cNvSpPr txBox="1"/>
          <p:nvPr/>
        </p:nvSpPr>
        <p:spPr>
          <a:xfrm>
            <a:off x="2263393" y="2369287"/>
            <a:ext cx="5404899" cy="819840"/>
          </a:xfrm>
          <a:prstGeom prst="rect">
            <a:avLst/>
          </a:prstGeom>
        </p:spPr>
        <p:txBody>
          <a:bodyPr vert="horz" wrap="square" lIns="0" tIns="0" rIns="0" bIns="0" rtlCol="0">
            <a:spAutoFit/>
          </a:bodyPr>
          <a:lstStyle/>
          <a:p>
            <a:pPr marL="328570" marR="4677" indent="-317462">
              <a:lnSpc>
                <a:spcPct val="110000"/>
              </a:lnSpc>
              <a:tabLst>
                <a:tab pos="328570" algn="l"/>
              </a:tabLst>
            </a:pPr>
            <a:r>
              <a:rPr sz="1335" spc="-14" dirty="0">
                <a:solidFill>
                  <a:srgbClr val="024A9C"/>
                </a:solidFill>
                <a:latin typeface="Wingdings 3"/>
                <a:cs typeface="Wingdings 3"/>
              </a:rPr>
              <a:t></a:t>
            </a:r>
            <a:r>
              <a:rPr sz="1335" spc="-14" dirty="0">
                <a:solidFill>
                  <a:srgbClr val="024A9C"/>
                </a:solidFill>
                <a:latin typeface="Times New Roman"/>
                <a:cs typeface="Times New Roman"/>
              </a:rPr>
              <a:t>	</a:t>
            </a:r>
            <a:r>
              <a:rPr sz="1657" spc="-14" dirty="0">
                <a:solidFill>
                  <a:srgbClr val="404040"/>
                </a:solidFill>
                <a:latin typeface="Arial"/>
                <a:cs typeface="Arial"/>
              </a:rPr>
              <a:t>any </a:t>
            </a:r>
            <a:r>
              <a:rPr sz="1657" spc="5" dirty="0">
                <a:solidFill>
                  <a:srgbClr val="404040"/>
                </a:solidFill>
                <a:latin typeface="Arial"/>
                <a:cs typeface="Arial"/>
              </a:rPr>
              <a:t>p</a:t>
            </a:r>
            <a:r>
              <a:rPr sz="1657" dirty="0">
                <a:solidFill>
                  <a:srgbClr val="404040"/>
                </a:solidFill>
                <a:latin typeface="Arial"/>
                <a:cs typeface="Arial"/>
              </a:rPr>
              <a:t>ub</a:t>
            </a:r>
            <a:r>
              <a:rPr sz="1657" spc="5" dirty="0">
                <a:solidFill>
                  <a:srgbClr val="404040"/>
                </a:solidFill>
                <a:latin typeface="Arial"/>
                <a:cs typeface="Arial"/>
              </a:rPr>
              <a:t>li</a:t>
            </a:r>
            <a:r>
              <a:rPr sz="1657" dirty="0">
                <a:solidFill>
                  <a:srgbClr val="404040"/>
                </a:solidFill>
                <a:latin typeface="Arial"/>
                <a:cs typeface="Arial"/>
              </a:rPr>
              <a:t>c</a:t>
            </a:r>
            <a:r>
              <a:rPr sz="1657" spc="-55" dirty="0">
                <a:solidFill>
                  <a:srgbClr val="404040"/>
                </a:solidFill>
                <a:latin typeface="Arial"/>
                <a:cs typeface="Arial"/>
              </a:rPr>
              <a:t> </a:t>
            </a:r>
            <a:r>
              <a:rPr sz="1657" dirty="0">
                <a:solidFill>
                  <a:srgbClr val="404040"/>
                </a:solidFill>
                <a:latin typeface="Arial"/>
                <a:cs typeface="Arial"/>
              </a:rPr>
              <a:t>or </a:t>
            </a:r>
            <a:r>
              <a:rPr sz="1657" spc="5" dirty="0">
                <a:solidFill>
                  <a:srgbClr val="404040"/>
                </a:solidFill>
                <a:latin typeface="Arial"/>
                <a:cs typeface="Arial"/>
              </a:rPr>
              <a:t>p</a:t>
            </a:r>
            <a:r>
              <a:rPr sz="1657" dirty="0">
                <a:solidFill>
                  <a:srgbClr val="404040"/>
                </a:solidFill>
                <a:latin typeface="Arial"/>
                <a:cs typeface="Arial"/>
              </a:rPr>
              <a:t>r</a:t>
            </a:r>
            <a:r>
              <a:rPr sz="1657" spc="5" dirty="0">
                <a:solidFill>
                  <a:srgbClr val="404040"/>
                </a:solidFill>
                <a:latin typeface="Arial"/>
                <a:cs typeface="Arial"/>
              </a:rPr>
              <a:t>i</a:t>
            </a:r>
            <a:r>
              <a:rPr sz="1657" spc="-14" dirty="0">
                <a:solidFill>
                  <a:srgbClr val="404040"/>
                </a:solidFill>
                <a:latin typeface="Arial"/>
                <a:cs typeface="Arial"/>
              </a:rPr>
              <a:t>v</a:t>
            </a:r>
            <a:r>
              <a:rPr sz="1657" dirty="0">
                <a:solidFill>
                  <a:srgbClr val="404040"/>
                </a:solidFill>
                <a:latin typeface="Arial"/>
                <a:cs typeface="Arial"/>
              </a:rPr>
              <a:t>ate</a:t>
            </a:r>
            <a:r>
              <a:rPr sz="1657" spc="-14" dirty="0">
                <a:solidFill>
                  <a:srgbClr val="404040"/>
                </a:solidFill>
                <a:latin typeface="Arial"/>
                <a:cs typeface="Arial"/>
              </a:rPr>
              <a:t> </a:t>
            </a:r>
            <a:r>
              <a:rPr sz="1657" dirty="0">
                <a:solidFill>
                  <a:srgbClr val="404040"/>
                </a:solidFill>
                <a:latin typeface="Arial"/>
                <a:cs typeface="Arial"/>
              </a:rPr>
              <a:t>organ</a:t>
            </a:r>
            <a:r>
              <a:rPr sz="1657" spc="5" dirty="0">
                <a:solidFill>
                  <a:srgbClr val="404040"/>
                </a:solidFill>
                <a:latin typeface="Arial"/>
                <a:cs typeface="Arial"/>
              </a:rPr>
              <a:t>is</a:t>
            </a:r>
            <a:r>
              <a:rPr sz="1657" dirty="0">
                <a:solidFill>
                  <a:srgbClr val="404040"/>
                </a:solidFill>
                <a:latin typeface="Arial"/>
                <a:cs typeface="Arial"/>
              </a:rPr>
              <a:t>at</a:t>
            </a:r>
            <a:r>
              <a:rPr sz="1657" spc="5" dirty="0">
                <a:solidFill>
                  <a:srgbClr val="404040"/>
                </a:solidFill>
                <a:latin typeface="Arial"/>
                <a:cs typeface="Arial"/>
              </a:rPr>
              <a:t>i</a:t>
            </a:r>
            <a:r>
              <a:rPr sz="1657" spc="-18" dirty="0">
                <a:solidFill>
                  <a:srgbClr val="404040"/>
                </a:solidFill>
                <a:latin typeface="Arial"/>
                <a:cs typeface="Arial"/>
              </a:rPr>
              <a:t>o</a:t>
            </a:r>
            <a:r>
              <a:rPr sz="1657" dirty="0">
                <a:solidFill>
                  <a:srgbClr val="404040"/>
                </a:solidFill>
                <a:latin typeface="Arial"/>
                <a:cs typeface="Arial"/>
              </a:rPr>
              <a:t>n</a:t>
            </a:r>
            <a:r>
              <a:rPr sz="1657" spc="-14" dirty="0">
                <a:solidFill>
                  <a:srgbClr val="404040"/>
                </a:solidFill>
                <a:latin typeface="Arial"/>
                <a:cs typeface="Arial"/>
              </a:rPr>
              <a:t> </a:t>
            </a:r>
            <a:r>
              <a:rPr sz="1657" b="1" dirty="0">
                <a:solidFill>
                  <a:srgbClr val="404040"/>
                </a:solidFill>
                <a:latin typeface="Arial"/>
                <a:cs typeface="Arial"/>
              </a:rPr>
              <a:t>acti</a:t>
            </a:r>
            <a:r>
              <a:rPr sz="1657" b="1" spc="-18" dirty="0">
                <a:solidFill>
                  <a:srgbClr val="404040"/>
                </a:solidFill>
                <a:latin typeface="Arial"/>
                <a:cs typeface="Arial"/>
              </a:rPr>
              <a:t>v</a:t>
            </a:r>
            <a:r>
              <a:rPr sz="1657" b="1" dirty="0">
                <a:solidFill>
                  <a:srgbClr val="404040"/>
                </a:solidFill>
                <a:latin typeface="Arial"/>
                <a:cs typeface="Arial"/>
              </a:rPr>
              <a:t>e</a:t>
            </a:r>
            <a:r>
              <a:rPr sz="1657" b="1" spc="-18" dirty="0">
                <a:solidFill>
                  <a:srgbClr val="404040"/>
                </a:solidFill>
                <a:latin typeface="Arial"/>
                <a:cs typeface="Arial"/>
              </a:rPr>
              <a:t> </a:t>
            </a:r>
            <a:r>
              <a:rPr sz="1657" b="1" dirty="0">
                <a:solidFill>
                  <a:srgbClr val="404040"/>
                </a:solidFill>
                <a:latin typeface="Arial"/>
                <a:cs typeface="Arial"/>
              </a:rPr>
              <a:t>in the</a:t>
            </a:r>
            <a:r>
              <a:rPr sz="1657" b="1" spc="-18" dirty="0">
                <a:solidFill>
                  <a:srgbClr val="404040"/>
                </a:solidFill>
                <a:latin typeface="Arial"/>
                <a:cs typeface="Arial"/>
              </a:rPr>
              <a:t> </a:t>
            </a:r>
            <a:r>
              <a:rPr sz="1657" b="1" dirty="0">
                <a:solidFill>
                  <a:srgbClr val="404040"/>
                </a:solidFill>
                <a:latin typeface="Arial"/>
                <a:cs typeface="Arial"/>
              </a:rPr>
              <a:t>l</a:t>
            </a:r>
            <a:r>
              <a:rPr sz="1657" b="1" spc="5" dirty="0">
                <a:solidFill>
                  <a:srgbClr val="404040"/>
                </a:solidFill>
                <a:latin typeface="Arial"/>
                <a:cs typeface="Arial"/>
              </a:rPr>
              <a:t>a</a:t>
            </a:r>
            <a:r>
              <a:rPr sz="1657" b="1" dirty="0">
                <a:solidFill>
                  <a:srgbClr val="404040"/>
                </a:solidFill>
                <a:latin typeface="Arial"/>
                <a:cs typeface="Arial"/>
              </a:rPr>
              <a:t>bour </a:t>
            </a:r>
            <a:r>
              <a:rPr sz="1657" b="1" spc="5" dirty="0">
                <a:solidFill>
                  <a:srgbClr val="404040"/>
                </a:solidFill>
                <a:latin typeface="Arial"/>
                <a:cs typeface="Arial"/>
              </a:rPr>
              <a:t>ma</a:t>
            </a:r>
            <a:r>
              <a:rPr sz="1657" b="1" dirty="0">
                <a:solidFill>
                  <a:srgbClr val="404040"/>
                </a:solidFill>
                <a:latin typeface="Arial"/>
                <a:cs typeface="Arial"/>
              </a:rPr>
              <a:t>rk</a:t>
            </a:r>
            <a:r>
              <a:rPr sz="1657" b="1" spc="5" dirty="0">
                <a:solidFill>
                  <a:srgbClr val="404040"/>
                </a:solidFill>
                <a:latin typeface="Arial"/>
                <a:cs typeface="Arial"/>
              </a:rPr>
              <a:t>e</a:t>
            </a:r>
            <a:r>
              <a:rPr sz="1657" b="1" dirty="0">
                <a:solidFill>
                  <a:srgbClr val="404040"/>
                </a:solidFill>
                <a:latin typeface="Arial"/>
                <a:cs typeface="Arial"/>
              </a:rPr>
              <a:t>t</a:t>
            </a:r>
            <a:r>
              <a:rPr sz="1657" b="1" spc="-18" dirty="0">
                <a:solidFill>
                  <a:srgbClr val="404040"/>
                </a:solidFill>
                <a:latin typeface="Arial"/>
                <a:cs typeface="Arial"/>
              </a:rPr>
              <a:t> </a:t>
            </a:r>
            <a:r>
              <a:rPr sz="1657" b="1" dirty="0">
                <a:solidFill>
                  <a:srgbClr val="404040"/>
                </a:solidFill>
                <a:latin typeface="Arial"/>
                <a:cs typeface="Arial"/>
              </a:rPr>
              <a:t>or </a:t>
            </a:r>
            <a:r>
              <a:rPr sz="1657" b="1" spc="5" dirty="0">
                <a:solidFill>
                  <a:srgbClr val="404040"/>
                </a:solidFill>
                <a:latin typeface="Arial"/>
                <a:cs typeface="Arial"/>
              </a:rPr>
              <a:t>i</a:t>
            </a:r>
            <a:r>
              <a:rPr sz="1657" b="1" dirty="0">
                <a:solidFill>
                  <a:srgbClr val="404040"/>
                </a:solidFill>
                <a:latin typeface="Arial"/>
                <a:cs typeface="Arial"/>
              </a:rPr>
              <a:t>n</a:t>
            </a:r>
            <a:r>
              <a:rPr sz="1657" b="1" spc="-18" dirty="0">
                <a:solidFill>
                  <a:srgbClr val="404040"/>
                </a:solidFill>
                <a:latin typeface="Arial"/>
                <a:cs typeface="Arial"/>
              </a:rPr>
              <a:t> </a:t>
            </a:r>
            <a:r>
              <a:rPr sz="1657" b="1" dirty="0">
                <a:solidFill>
                  <a:srgbClr val="404040"/>
                </a:solidFill>
                <a:latin typeface="Arial"/>
                <a:cs typeface="Arial"/>
              </a:rPr>
              <a:t>the</a:t>
            </a:r>
            <a:r>
              <a:rPr sz="1657" b="1" spc="-9" dirty="0">
                <a:solidFill>
                  <a:srgbClr val="404040"/>
                </a:solidFill>
                <a:latin typeface="Arial"/>
                <a:cs typeface="Arial"/>
              </a:rPr>
              <a:t> </a:t>
            </a:r>
            <a:r>
              <a:rPr sz="1657" b="1" dirty="0">
                <a:solidFill>
                  <a:srgbClr val="404040"/>
                </a:solidFill>
                <a:latin typeface="Arial"/>
                <a:cs typeface="Arial"/>
              </a:rPr>
              <a:t>fi</a:t>
            </a:r>
            <a:r>
              <a:rPr sz="1657" b="1" spc="5" dirty="0">
                <a:solidFill>
                  <a:srgbClr val="404040"/>
                </a:solidFill>
                <a:latin typeface="Arial"/>
                <a:cs typeface="Arial"/>
              </a:rPr>
              <a:t>e</a:t>
            </a:r>
            <a:r>
              <a:rPr sz="1657" b="1" dirty="0">
                <a:solidFill>
                  <a:srgbClr val="404040"/>
                </a:solidFill>
                <a:latin typeface="Arial"/>
                <a:cs typeface="Arial"/>
              </a:rPr>
              <a:t>l</a:t>
            </a:r>
            <a:r>
              <a:rPr sz="1657" b="1" spc="5" dirty="0">
                <a:solidFill>
                  <a:srgbClr val="404040"/>
                </a:solidFill>
                <a:latin typeface="Arial"/>
                <a:cs typeface="Arial"/>
              </a:rPr>
              <a:t>d</a:t>
            </a:r>
            <a:r>
              <a:rPr sz="1657" b="1" dirty="0">
                <a:solidFill>
                  <a:srgbClr val="404040"/>
                </a:solidFill>
                <a:latin typeface="Arial"/>
                <a:cs typeface="Arial"/>
              </a:rPr>
              <a:t>s</a:t>
            </a:r>
            <a:r>
              <a:rPr sz="1657" b="1" spc="-14" dirty="0">
                <a:solidFill>
                  <a:srgbClr val="404040"/>
                </a:solidFill>
                <a:latin typeface="Arial"/>
                <a:cs typeface="Arial"/>
              </a:rPr>
              <a:t> </a:t>
            </a:r>
            <a:r>
              <a:rPr sz="1657" b="1" dirty="0">
                <a:solidFill>
                  <a:srgbClr val="404040"/>
                </a:solidFill>
                <a:latin typeface="Arial"/>
                <a:cs typeface="Arial"/>
              </a:rPr>
              <a:t>of</a:t>
            </a:r>
            <a:r>
              <a:rPr sz="1657" b="1" spc="5" dirty="0">
                <a:solidFill>
                  <a:srgbClr val="404040"/>
                </a:solidFill>
                <a:latin typeface="Arial"/>
                <a:cs typeface="Arial"/>
              </a:rPr>
              <a:t> e</a:t>
            </a:r>
            <a:r>
              <a:rPr sz="1657" b="1" dirty="0">
                <a:solidFill>
                  <a:srgbClr val="404040"/>
                </a:solidFill>
                <a:latin typeface="Arial"/>
                <a:cs typeface="Arial"/>
              </a:rPr>
              <a:t>d</a:t>
            </a:r>
            <a:r>
              <a:rPr sz="1657" b="1" spc="5" dirty="0">
                <a:solidFill>
                  <a:srgbClr val="404040"/>
                </a:solidFill>
                <a:latin typeface="Arial"/>
                <a:cs typeface="Arial"/>
              </a:rPr>
              <a:t>uca</a:t>
            </a:r>
            <a:r>
              <a:rPr sz="1657" b="1" dirty="0">
                <a:solidFill>
                  <a:srgbClr val="404040"/>
                </a:solidFill>
                <a:latin typeface="Arial"/>
                <a:cs typeface="Arial"/>
              </a:rPr>
              <a:t>ti</a:t>
            </a:r>
            <a:r>
              <a:rPr sz="1657" b="1" spc="5" dirty="0">
                <a:solidFill>
                  <a:srgbClr val="404040"/>
                </a:solidFill>
                <a:latin typeface="Arial"/>
                <a:cs typeface="Arial"/>
              </a:rPr>
              <a:t>o</a:t>
            </a:r>
            <a:r>
              <a:rPr sz="1657" b="1" dirty="0">
                <a:solidFill>
                  <a:srgbClr val="404040"/>
                </a:solidFill>
                <a:latin typeface="Arial"/>
                <a:cs typeface="Arial"/>
              </a:rPr>
              <a:t>n,</a:t>
            </a:r>
            <a:r>
              <a:rPr sz="1657" b="1" spc="-37" dirty="0">
                <a:solidFill>
                  <a:srgbClr val="404040"/>
                </a:solidFill>
                <a:latin typeface="Arial"/>
                <a:cs typeface="Arial"/>
              </a:rPr>
              <a:t> </a:t>
            </a:r>
            <a:r>
              <a:rPr sz="1657" b="1" dirty="0">
                <a:solidFill>
                  <a:srgbClr val="404040"/>
                </a:solidFill>
                <a:latin typeface="Arial"/>
                <a:cs typeface="Arial"/>
              </a:rPr>
              <a:t>tra</a:t>
            </a:r>
            <a:r>
              <a:rPr sz="1657" b="1" spc="5" dirty="0">
                <a:solidFill>
                  <a:srgbClr val="404040"/>
                </a:solidFill>
                <a:latin typeface="Arial"/>
                <a:cs typeface="Arial"/>
              </a:rPr>
              <a:t>i</a:t>
            </a:r>
            <a:r>
              <a:rPr sz="1657" b="1" dirty="0">
                <a:solidFill>
                  <a:srgbClr val="404040"/>
                </a:solidFill>
                <a:latin typeface="Arial"/>
                <a:cs typeface="Arial"/>
              </a:rPr>
              <a:t>n</a:t>
            </a:r>
            <a:r>
              <a:rPr sz="1657" b="1" spc="5" dirty="0">
                <a:solidFill>
                  <a:srgbClr val="404040"/>
                </a:solidFill>
                <a:latin typeface="Arial"/>
                <a:cs typeface="Arial"/>
              </a:rPr>
              <a:t>i</a:t>
            </a:r>
            <a:r>
              <a:rPr sz="1657" b="1" dirty="0">
                <a:solidFill>
                  <a:srgbClr val="404040"/>
                </a:solidFill>
                <a:latin typeface="Arial"/>
                <a:cs typeface="Arial"/>
              </a:rPr>
              <a:t>ng</a:t>
            </a:r>
            <a:r>
              <a:rPr sz="1657" b="1" spc="-37" dirty="0">
                <a:solidFill>
                  <a:srgbClr val="404040"/>
                </a:solidFill>
                <a:latin typeface="Arial"/>
                <a:cs typeface="Arial"/>
              </a:rPr>
              <a:t> </a:t>
            </a:r>
            <a:r>
              <a:rPr sz="1657" b="1" spc="5" dirty="0">
                <a:solidFill>
                  <a:srgbClr val="404040"/>
                </a:solidFill>
                <a:latin typeface="Arial"/>
                <a:cs typeface="Arial"/>
              </a:rPr>
              <a:t>a</a:t>
            </a:r>
            <a:r>
              <a:rPr sz="1657" b="1" dirty="0">
                <a:solidFill>
                  <a:srgbClr val="404040"/>
                </a:solidFill>
                <a:latin typeface="Arial"/>
                <a:cs typeface="Arial"/>
              </a:rPr>
              <a:t>nd </a:t>
            </a:r>
            <a:r>
              <a:rPr sz="1657" b="1" spc="-83" dirty="0">
                <a:solidFill>
                  <a:srgbClr val="404040"/>
                </a:solidFill>
                <a:latin typeface="Arial"/>
                <a:cs typeface="Arial"/>
              </a:rPr>
              <a:t>y</a:t>
            </a:r>
            <a:r>
              <a:rPr sz="1657" b="1" dirty="0">
                <a:solidFill>
                  <a:srgbClr val="404040"/>
                </a:solidFill>
                <a:latin typeface="Arial"/>
                <a:cs typeface="Arial"/>
              </a:rPr>
              <a:t>o</a:t>
            </a:r>
            <a:r>
              <a:rPr sz="1657" b="1" spc="5" dirty="0">
                <a:solidFill>
                  <a:srgbClr val="404040"/>
                </a:solidFill>
                <a:latin typeface="Arial"/>
                <a:cs typeface="Arial"/>
              </a:rPr>
              <a:t>u</a:t>
            </a:r>
            <a:r>
              <a:rPr sz="1657" b="1" dirty="0">
                <a:solidFill>
                  <a:srgbClr val="404040"/>
                </a:solidFill>
                <a:latin typeface="Arial"/>
                <a:cs typeface="Arial"/>
              </a:rPr>
              <a:t>th</a:t>
            </a:r>
            <a:endParaRPr sz="1657">
              <a:latin typeface="Arial"/>
              <a:cs typeface="Arial"/>
            </a:endParaRPr>
          </a:p>
        </p:txBody>
      </p:sp>
      <p:sp>
        <p:nvSpPr>
          <p:cNvPr id="12" name="object 12"/>
          <p:cNvSpPr txBox="1"/>
          <p:nvPr/>
        </p:nvSpPr>
        <p:spPr>
          <a:xfrm>
            <a:off x="2263392" y="3481244"/>
            <a:ext cx="5693706" cy="1976631"/>
          </a:xfrm>
          <a:prstGeom prst="rect">
            <a:avLst/>
          </a:prstGeom>
        </p:spPr>
        <p:txBody>
          <a:bodyPr vert="horz" wrap="square" lIns="0" tIns="0" rIns="0" bIns="0" rtlCol="0">
            <a:spAutoFit/>
          </a:bodyPr>
          <a:lstStyle/>
          <a:p>
            <a:pPr marL="328570" marR="4677" indent="-317462">
              <a:lnSpc>
                <a:spcPct val="110000"/>
              </a:lnSpc>
              <a:tabLst>
                <a:tab pos="328570" algn="l"/>
              </a:tabLst>
            </a:pPr>
            <a:r>
              <a:rPr sz="1289" spc="18" dirty="0">
                <a:solidFill>
                  <a:srgbClr val="024A9C"/>
                </a:solidFill>
                <a:latin typeface="Wingdings 3"/>
                <a:cs typeface="Wingdings 3"/>
              </a:rPr>
              <a:t></a:t>
            </a:r>
            <a:r>
              <a:rPr sz="1289" spc="18" dirty="0">
                <a:solidFill>
                  <a:srgbClr val="024A9C"/>
                </a:solidFill>
                <a:latin typeface="Times New Roman"/>
                <a:cs typeface="Times New Roman"/>
              </a:rPr>
              <a:t>	</a:t>
            </a:r>
            <a:r>
              <a:rPr sz="1657" b="1" spc="-28" dirty="0">
                <a:solidFill>
                  <a:srgbClr val="404040"/>
                </a:solidFill>
                <a:latin typeface="Arial"/>
                <a:cs typeface="Arial"/>
              </a:rPr>
              <a:t>A</a:t>
            </a:r>
            <a:r>
              <a:rPr sz="1657" b="1" spc="5" dirty="0">
                <a:solidFill>
                  <a:srgbClr val="404040"/>
                </a:solidFill>
                <a:latin typeface="Arial"/>
                <a:cs typeface="Arial"/>
              </a:rPr>
              <a:t>ss</a:t>
            </a:r>
            <a:r>
              <a:rPr sz="1657" b="1" dirty="0">
                <a:solidFill>
                  <a:srgbClr val="404040"/>
                </a:solidFill>
                <a:latin typeface="Arial"/>
                <a:cs typeface="Arial"/>
              </a:rPr>
              <a:t>o</a:t>
            </a:r>
            <a:r>
              <a:rPr sz="1657" b="1" spc="5" dirty="0">
                <a:solidFill>
                  <a:srgbClr val="404040"/>
                </a:solidFill>
                <a:latin typeface="Arial"/>
                <a:cs typeface="Arial"/>
              </a:rPr>
              <a:t>c</a:t>
            </a:r>
            <a:r>
              <a:rPr sz="1657" b="1" dirty="0">
                <a:solidFill>
                  <a:srgbClr val="404040"/>
                </a:solidFill>
                <a:latin typeface="Arial"/>
                <a:cs typeface="Arial"/>
              </a:rPr>
              <a:t>i</a:t>
            </a:r>
            <a:r>
              <a:rPr sz="1657" b="1" spc="5" dirty="0">
                <a:solidFill>
                  <a:srgbClr val="404040"/>
                </a:solidFill>
                <a:latin typeface="Arial"/>
                <a:cs typeface="Arial"/>
              </a:rPr>
              <a:t>a</a:t>
            </a:r>
            <a:r>
              <a:rPr sz="1657" b="1" dirty="0">
                <a:solidFill>
                  <a:srgbClr val="404040"/>
                </a:solidFill>
                <a:latin typeface="Arial"/>
                <a:cs typeface="Arial"/>
              </a:rPr>
              <a:t>ti</a:t>
            </a:r>
            <a:r>
              <a:rPr sz="1657" b="1" spc="5" dirty="0">
                <a:solidFill>
                  <a:srgbClr val="404040"/>
                </a:solidFill>
                <a:latin typeface="Arial"/>
                <a:cs typeface="Arial"/>
              </a:rPr>
              <a:t>o</a:t>
            </a:r>
            <a:r>
              <a:rPr sz="1657" b="1" dirty="0">
                <a:solidFill>
                  <a:srgbClr val="404040"/>
                </a:solidFill>
                <a:latin typeface="Arial"/>
                <a:cs typeface="Arial"/>
              </a:rPr>
              <a:t>ns</a:t>
            </a:r>
            <a:r>
              <a:rPr sz="1657" b="1" spc="-14" dirty="0">
                <a:solidFill>
                  <a:srgbClr val="404040"/>
                </a:solidFill>
                <a:latin typeface="Arial"/>
                <a:cs typeface="Arial"/>
              </a:rPr>
              <a:t> </a:t>
            </a:r>
            <a:r>
              <a:rPr sz="1657" b="1" dirty="0">
                <a:solidFill>
                  <a:srgbClr val="404040"/>
                </a:solidFill>
                <a:latin typeface="Arial"/>
                <a:cs typeface="Arial"/>
              </a:rPr>
              <a:t>or</a:t>
            </a:r>
            <a:r>
              <a:rPr sz="1657" b="1" spc="-18" dirty="0">
                <a:solidFill>
                  <a:srgbClr val="404040"/>
                </a:solidFill>
                <a:latin typeface="Arial"/>
                <a:cs typeface="Arial"/>
              </a:rPr>
              <a:t> </a:t>
            </a:r>
            <a:r>
              <a:rPr sz="1657" b="1" dirty="0">
                <a:solidFill>
                  <a:srgbClr val="404040"/>
                </a:solidFill>
                <a:latin typeface="Arial"/>
                <a:cs typeface="Arial"/>
              </a:rPr>
              <a:t>org</a:t>
            </a:r>
            <a:r>
              <a:rPr sz="1657" b="1" spc="5" dirty="0">
                <a:solidFill>
                  <a:srgbClr val="404040"/>
                </a:solidFill>
                <a:latin typeface="Arial"/>
                <a:cs typeface="Arial"/>
              </a:rPr>
              <a:t>a</a:t>
            </a:r>
            <a:r>
              <a:rPr sz="1657" b="1" dirty="0">
                <a:solidFill>
                  <a:srgbClr val="404040"/>
                </a:solidFill>
                <a:latin typeface="Arial"/>
                <a:cs typeface="Arial"/>
              </a:rPr>
              <a:t>n</a:t>
            </a:r>
            <a:r>
              <a:rPr sz="1657" b="1" spc="5" dirty="0">
                <a:solidFill>
                  <a:srgbClr val="404040"/>
                </a:solidFill>
                <a:latin typeface="Arial"/>
                <a:cs typeface="Arial"/>
              </a:rPr>
              <a:t>isa</a:t>
            </a:r>
            <a:r>
              <a:rPr sz="1657" b="1" dirty="0">
                <a:solidFill>
                  <a:srgbClr val="404040"/>
                </a:solidFill>
                <a:latin typeface="Arial"/>
                <a:cs typeface="Arial"/>
              </a:rPr>
              <a:t>ti</a:t>
            </a:r>
            <a:r>
              <a:rPr sz="1657" b="1" spc="5" dirty="0">
                <a:solidFill>
                  <a:srgbClr val="404040"/>
                </a:solidFill>
                <a:latin typeface="Arial"/>
                <a:cs typeface="Arial"/>
              </a:rPr>
              <a:t>o</a:t>
            </a:r>
            <a:r>
              <a:rPr sz="1657" b="1" dirty="0">
                <a:solidFill>
                  <a:srgbClr val="404040"/>
                </a:solidFill>
                <a:latin typeface="Arial"/>
                <a:cs typeface="Arial"/>
              </a:rPr>
              <a:t>ns</a:t>
            </a:r>
            <a:r>
              <a:rPr sz="1657" b="1" spc="-37" dirty="0">
                <a:solidFill>
                  <a:srgbClr val="404040"/>
                </a:solidFill>
                <a:latin typeface="Arial"/>
                <a:cs typeface="Arial"/>
              </a:rPr>
              <a:t> </a:t>
            </a:r>
            <a:r>
              <a:rPr sz="1657" b="1" dirty="0">
                <a:solidFill>
                  <a:srgbClr val="404040"/>
                </a:solidFill>
                <a:latin typeface="Arial"/>
                <a:cs typeface="Arial"/>
              </a:rPr>
              <a:t>of</a:t>
            </a:r>
            <a:r>
              <a:rPr sz="1657" b="1" spc="5" dirty="0">
                <a:solidFill>
                  <a:srgbClr val="404040"/>
                </a:solidFill>
                <a:latin typeface="Arial"/>
                <a:cs typeface="Arial"/>
              </a:rPr>
              <a:t> </a:t>
            </a:r>
            <a:r>
              <a:rPr sz="1657" b="1" dirty="0">
                <a:solidFill>
                  <a:srgbClr val="404040"/>
                </a:solidFill>
                <a:latin typeface="Arial"/>
                <a:cs typeface="Arial"/>
              </a:rPr>
              <a:t>HEIs</a:t>
            </a:r>
            <a:r>
              <a:rPr sz="1657" b="1" spc="14" dirty="0">
                <a:solidFill>
                  <a:srgbClr val="404040"/>
                </a:solidFill>
                <a:latin typeface="Arial"/>
                <a:cs typeface="Arial"/>
              </a:rPr>
              <a:t> </a:t>
            </a:r>
            <a:r>
              <a:rPr sz="1657" spc="5" dirty="0">
                <a:solidFill>
                  <a:srgbClr val="404040"/>
                </a:solidFill>
                <a:latin typeface="Arial"/>
                <a:cs typeface="Arial"/>
              </a:rPr>
              <a:t>dedi</a:t>
            </a:r>
            <a:r>
              <a:rPr sz="1657" spc="9" dirty="0">
                <a:solidFill>
                  <a:srgbClr val="404040"/>
                </a:solidFill>
                <a:latin typeface="Arial"/>
                <a:cs typeface="Arial"/>
              </a:rPr>
              <a:t>c</a:t>
            </a:r>
            <a:r>
              <a:rPr sz="1657" spc="5" dirty="0">
                <a:solidFill>
                  <a:srgbClr val="404040"/>
                </a:solidFill>
                <a:latin typeface="Arial"/>
                <a:cs typeface="Arial"/>
              </a:rPr>
              <a:t>a</a:t>
            </a:r>
            <a:r>
              <a:rPr sz="1657" dirty="0">
                <a:solidFill>
                  <a:srgbClr val="404040"/>
                </a:solidFill>
                <a:latin typeface="Arial"/>
                <a:cs typeface="Arial"/>
              </a:rPr>
              <a:t>t</a:t>
            </a:r>
            <a:r>
              <a:rPr sz="1657" spc="5" dirty="0">
                <a:solidFill>
                  <a:srgbClr val="404040"/>
                </a:solidFill>
                <a:latin typeface="Arial"/>
                <a:cs typeface="Arial"/>
              </a:rPr>
              <a:t>e</a:t>
            </a:r>
            <a:r>
              <a:rPr sz="1657" dirty="0">
                <a:solidFill>
                  <a:srgbClr val="404040"/>
                </a:solidFill>
                <a:latin typeface="Arial"/>
                <a:cs typeface="Arial"/>
              </a:rPr>
              <a:t>d</a:t>
            </a:r>
            <a:r>
              <a:rPr sz="1657" spc="-60" dirty="0">
                <a:solidFill>
                  <a:srgbClr val="404040"/>
                </a:solidFill>
                <a:latin typeface="Arial"/>
                <a:cs typeface="Arial"/>
              </a:rPr>
              <a:t> </a:t>
            </a:r>
            <a:r>
              <a:rPr sz="1657" dirty="0">
                <a:solidFill>
                  <a:srgbClr val="404040"/>
                </a:solidFill>
                <a:latin typeface="Arial"/>
                <a:cs typeface="Arial"/>
              </a:rPr>
              <a:t>to</a:t>
            </a:r>
            <a:r>
              <a:rPr sz="1657" spc="-14" dirty="0">
                <a:solidFill>
                  <a:srgbClr val="404040"/>
                </a:solidFill>
                <a:latin typeface="Arial"/>
                <a:cs typeface="Arial"/>
              </a:rPr>
              <a:t> </a:t>
            </a:r>
            <a:r>
              <a:rPr sz="1657" dirty="0">
                <a:solidFill>
                  <a:srgbClr val="404040"/>
                </a:solidFill>
                <a:latin typeface="Arial"/>
                <a:cs typeface="Arial"/>
              </a:rPr>
              <a:t>t</a:t>
            </a:r>
            <a:r>
              <a:rPr sz="1657" spc="-14" dirty="0">
                <a:solidFill>
                  <a:srgbClr val="404040"/>
                </a:solidFill>
                <a:latin typeface="Arial"/>
                <a:cs typeface="Arial"/>
              </a:rPr>
              <a:t>h</a:t>
            </a:r>
            <a:r>
              <a:rPr sz="1657" dirty="0">
                <a:solidFill>
                  <a:srgbClr val="404040"/>
                </a:solidFill>
                <a:latin typeface="Arial"/>
                <a:cs typeface="Arial"/>
              </a:rPr>
              <a:t>e </a:t>
            </a:r>
            <a:r>
              <a:rPr sz="1657" spc="5" dirty="0">
                <a:solidFill>
                  <a:srgbClr val="404040"/>
                </a:solidFill>
                <a:latin typeface="Arial"/>
                <a:cs typeface="Arial"/>
              </a:rPr>
              <a:t>p</a:t>
            </a:r>
            <a:r>
              <a:rPr sz="1657" dirty="0">
                <a:solidFill>
                  <a:srgbClr val="404040"/>
                </a:solidFill>
                <a:latin typeface="Arial"/>
                <a:cs typeface="Arial"/>
              </a:rPr>
              <a:t>r</a:t>
            </a:r>
            <a:r>
              <a:rPr sz="1657" spc="5" dirty="0">
                <a:solidFill>
                  <a:srgbClr val="404040"/>
                </a:solidFill>
                <a:latin typeface="Arial"/>
                <a:cs typeface="Arial"/>
              </a:rPr>
              <a:t>o</a:t>
            </a:r>
            <a:r>
              <a:rPr sz="1657" spc="9" dirty="0">
                <a:solidFill>
                  <a:srgbClr val="404040"/>
                </a:solidFill>
                <a:latin typeface="Arial"/>
                <a:cs typeface="Arial"/>
              </a:rPr>
              <a:t>m</a:t>
            </a:r>
            <a:r>
              <a:rPr sz="1657" spc="5" dirty="0">
                <a:solidFill>
                  <a:srgbClr val="404040"/>
                </a:solidFill>
                <a:latin typeface="Arial"/>
                <a:cs typeface="Arial"/>
              </a:rPr>
              <a:t>o</a:t>
            </a:r>
            <a:r>
              <a:rPr sz="1657" dirty="0">
                <a:solidFill>
                  <a:srgbClr val="404040"/>
                </a:solidFill>
                <a:latin typeface="Arial"/>
                <a:cs typeface="Arial"/>
              </a:rPr>
              <a:t>t</a:t>
            </a:r>
            <a:r>
              <a:rPr sz="1657" spc="9" dirty="0">
                <a:solidFill>
                  <a:srgbClr val="404040"/>
                </a:solidFill>
                <a:latin typeface="Arial"/>
                <a:cs typeface="Arial"/>
              </a:rPr>
              <a:t>i</a:t>
            </a:r>
            <a:r>
              <a:rPr sz="1657" spc="5" dirty="0">
                <a:solidFill>
                  <a:srgbClr val="404040"/>
                </a:solidFill>
                <a:latin typeface="Arial"/>
                <a:cs typeface="Arial"/>
              </a:rPr>
              <a:t>on</a:t>
            </a:r>
            <a:r>
              <a:rPr sz="1657" dirty="0">
                <a:solidFill>
                  <a:srgbClr val="404040"/>
                </a:solidFill>
                <a:latin typeface="Arial"/>
                <a:cs typeface="Arial"/>
              </a:rPr>
              <a:t>,</a:t>
            </a:r>
            <a:r>
              <a:rPr sz="1657" spc="-60" dirty="0">
                <a:solidFill>
                  <a:srgbClr val="404040"/>
                </a:solidFill>
                <a:latin typeface="Arial"/>
                <a:cs typeface="Arial"/>
              </a:rPr>
              <a:t> </a:t>
            </a:r>
            <a:r>
              <a:rPr sz="1657" spc="5" dirty="0">
                <a:solidFill>
                  <a:srgbClr val="404040"/>
                </a:solidFill>
                <a:latin typeface="Arial"/>
                <a:cs typeface="Arial"/>
              </a:rPr>
              <a:t>i</a:t>
            </a:r>
            <a:r>
              <a:rPr sz="1657" spc="9" dirty="0">
                <a:solidFill>
                  <a:srgbClr val="404040"/>
                </a:solidFill>
                <a:latin typeface="Arial"/>
                <a:cs typeface="Arial"/>
              </a:rPr>
              <a:t>m</a:t>
            </a:r>
            <a:r>
              <a:rPr sz="1657" spc="5" dirty="0">
                <a:solidFill>
                  <a:srgbClr val="404040"/>
                </a:solidFill>
                <a:latin typeface="Arial"/>
                <a:cs typeface="Arial"/>
              </a:rPr>
              <a:t>p</a:t>
            </a:r>
            <a:r>
              <a:rPr sz="1657" dirty="0">
                <a:solidFill>
                  <a:srgbClr val="404040"/>
                </a:solidFill>
                <a:latin typeface="Arial"/>
                <a:cs typeface="Arial"/>
              </a:rPr>
              <a:t>r</a:t>
            </a:r>
            <a:r>
              <a:rPr sz="1657" spc="5" dirty="0">
                <a:solidFill>
                  <a:srgbClr val="404040"/>
                </a:solidFill>
                <a:latin typeface="Arial"/>
                <a:cs typeface="Arial"/>
              </a:rPr>
              <a:t>o</a:t>
            </a:r>
            <a:r>
              <a:rPr sz="1657" spc="-14" dirty="0">
                <a:solidFill>
                  <a:srgbClr val="404040"/>
                </a:solidFill>
                <a:latin typeface="Arial"/>
                <a:cs typeface="Arial"/>
              </a:rPr>
              <a:t>v</a:t>
            </a:r>
            <a:r>
              <a:rPr sz="1657" spc="5" dirty="0">
                <a:solidFill>
                  <a:srgbClr val="404040"/>
                </a:solidFill>
                <a:latin typeface="Arial"/>
                <a:cs typeface="Arial"/>
              </a:rPr>
              <a:t>e</a:t>
            </a:r>
            <a:r>
              <a:rPr sz="1657" spc="9" dirty="0">
                <a:solidFill>
                  <a:srgbClr val="404040"/>
                </a:solidFill>
                <a:latin typeface="Arial"/>
                <a:cs typeface="Arial"/>
              </a:rPr>
              <a:t>m</a:t>
            </a:r>
            <a:r>
              <a:rPr sz="1657" spc="5" dirty="0">
                <a:solidFill>
                  <a:srgbClr val="404040"/>
                </a:solidFill>
                <a:latin typeface="Arial"/>
                <a:cs typeface="Arial"/>
              </a:rPr>
              <a:t>en</a:t>
            </a:r>
            <a:r>
              <a:rPr sz="1657" dirty="0">
                <a:solidFill>
                  <a:srgbClr val="404040"/>
                </a:solidFill>
                <a:latin typeface="Arial"/>
                <a:cs typeface="Arial"/>
              </a:rPr>
              <a:t>t</a:t>
            </a:r>
            <a:r>
              <a:rPr sz="1657" spc="-60" dirty="0">
                <a:solidFill>
                  <a:srgbClr val="404040"/>
                </a:solidFill>
                <a:latin typeface="Arial"/>
                <a:cs typeface="Arial"/>
              </a:rPr>
              <a:t> </a:t>
            </a:r>
            <a:r>
              <a:rPr sz="1657" spc="5" dirty="0">
                <a:solidFill>
                  <a:srgbClr val="404040"/>
                </a:solidFill>
                <a:latin typeface="Arial"/>
                <a:cs typeface="Arial"/>
              </a:rPr>
              <a:t>an</a:t>
            </a:r>
            <a:r>
              <a:rPr sz="1657" dirty="0">
                <a:solidFill>
                  <a:srgbClr val="404040"/>
                </a:solidFill>
                <a:latin typeface="Arial"/>
                <a:cs typeface="Arial"/>
              </a:rPr>
              <a:t>d</a:t>
            </a:r>
            <a:r>
              <a:rPr sz="1657" spc="-14" dirty="0">
                <a:solidFill>
                  <a:srgbClr val="404040"/>
                </a:solidFill>
                <a:latin typeface="Arial"/>
                <a:cs typeface="Arial"/>
              </a:rPr>
              <a:t> </a:t>
            </a:r>
            <a:r>
              <a:rPr sz="1657" dirty="0">
                <a:solidFill>
                  <a:srgbClr val="404040"/>
                </a:solidFill>
                <a:latin typeface="Arial"/>
                <a:cs typeface="Arial"/>
              </a:rPr>
              <a:t>r</a:t>
            </a:r>
            <a:r>
              <a:rPr sz="1657" spc="5" dirty="0">
                <a:solidFill>
                  <a:srgbClr val="404040"/>
                </a:solidFill>
                <a:latin typeface="Arial"/>
                <a:cs typeface="Arial"/>
              </a:rPr>
              <a:t>e</a:t>
            </a:r>
            <a:r>
              <a:rPr sz="1657" dirty="0">
                <a:solidFill>
                  <a:srgbClr val="404040"/>
                </a:solidFill>
                <a:latin typeface="Arial"/>
                <a:cs typeface="Arial"/>
              </a:rPr>
              <a:t>f</a:t>
            </a:r>
            <a:r>
              <a:rPr sz="1657" spc="5" dirty="0">
                <a:solidFill>
                  <a:srgbClr val="404040"/>
                </a:solidFill>
                <a:latin typeface="Arial"/>
                <a:cs typeface="Arial"/>
              </a:rPr>
              <a:t>o</a:t>
            </a:r>
            <a:r>
              <a:rPr sz="1657" dirty="0">
                <a:solidFill>
                  <a:srgbClr val="404040"/>
                </a:solidFill>
                <a:latin typeface="Arial"/>
                <a:cs typeface="Arial"/>
              </a:rPr>
              <a:t>rm</a:t>
            </a:r>
            <a:r>
              <a:rPr sz="1657" spc="-9" dirty="0">
                <a:solidFill>
                  <a:srgbClr val="404040"/>
                </a:solidFill>
                <a:latin typeface="Arial"/>
                <a:cs typeface="Arial"/>
              </a:rPr>
              <a:t> </a:t>
            </a:r>
            <a:r>
              <a:rPr sz="1657" spc="5" dirty="0">
                <a:solidFill>
                  <a:srgbClr val="404040"/>
                </a:solidFill>
                <a:latin typeface="Arial"/>
                <a:cs typeface="Arial"/>
              </a:rPr>
              <a:t>o</a:t>
            </a:r>
            <a:r>
              <a:rPr sz="1657" dirty="0">
                <a:solidFill>
                  <a:srgbClr val="404040"/>
                </a:solidFill>
                <a:latin typeface="Arial"/>
                <a:cs typeface="Arial"/>
              </a:rPr>
              <a:t>f</a:t>
            </a:r>
            <a:r>
              <a:rPr sz="1657" spc="-18" dirty="0">
                <a:solidFill>
                  <a:srgbClr val="404040"/>
                </a:solidFill>
                <a:latin typeface="Arial"/>
                <a:cs typeface="Arial"/>
              </a:rPr>
              <a:t> </a:t>
            </a:r>
            <a:r>
              <a:rPr sz="1657" spc="5" dirty="0">
                <a:solidFill>
                  <a:srgbClr val="404040"/>
                </a:solidFill>
                <a:latin typeface="Arial"/>
                <a:cs typeface="Arial"/>
              </a:rPr>
              <a:t>highe</a:t>
            </a:r>
            <a:r>
              <a:rPr sz="1657" dirty="0">
                <a:solidFill>
                  <a:srgbClr val="404040"/>
                </a:solidFill>
                <a:latin typeface="Arial"/>
                <a:cs typeface="Arial"/>
              </a:rPr>
              <a:t>r</a:t>
            </a:r>
            <a:r>
              <a:rPr sz="1657" spc="-41" dirty="0">
                <a:solidFill>
                  <a:srgbClr val="404040"/>
                </a:solidFill>
                <a:latin typeface="Arial"/>
                <a:cs typeface="Arial"/>
              </a:rPr>
              <a:t> </a:t>
            </a:r>
            <a:r>
              <a:rPr sz="1657" spc="5" dirty="0">
                <a:solidFill>
                  <a:srgbClr val="404040"/>
                </a:solidFill>
                <a:latin typeface="Arial"/>
                <a:cs typeface="Arial"/>
              </a:rPr>
              <a:t>edu</a:t>
            </a:r>
            <a:r>
              <a:rPr sz="1657" spc="9" dirty="0">
                <a:solidFill>
                  <a:srgbClr val="404040"/>
                </a:solidFill>
                <a:latin typeface="Arial"/>
                <a:cs typeface="Arial"/>
              </a:rPr>
              <a:t>c</a:t>
            </a:r>
            <a:r>
              <a:rPr sz="1657" spc="5" dirty="0">
                <a:solidFill>
                  <a:srgbClr val="404040"/>
                </a:solidFill>
                <a:latin typeface="Arial"/>
                <a:cs typeface="Arial"/>
              </a:rPr>
              <a:t>a</a:t>
            </a:r>
            <a:r>
              <a:rPr sz="1657" dirty="0">
                <a:solidFill>
                  <a:srgbClr val="404040"/>
                </a:solidFill>
                <a:latin typeface="Arial"/>
                <a:cs typeface="Arial"/>
              </a:rPr>
              <a:t>t</a:t>
            </a:r>
            <a:r>
              <a:rPr sz="1657" spc="9" dirty="0">
                <a:solidFill>
                  <a:srgbClr val="404040"/>
                </a:solidFill>
                <a:latin typeface="Arial"/>
                <a:cs typeface="Arial"/>
              </a:rPr>
              <a:t>i</a:t>
            </a:r>
            <a:r>
              <a:rPr sz="1657" spc="5" dirty="0">
                <a:solidFill>
                  <a:srgbClr val="404040"/>
                </a:solidFill>
                <a:latin typeface="Arial"/>
                <a:cs typeface="Arial"/>
              </a:rPr>
              <a:t>o</a:t>
            </a:r>
            <a:r>
              <a:rPr sz="1657" dirty="0">
                <a:solidFill>
                  <a:srgbClr val="404040"/>
                </a:solidFill>
                <a:latin typeface="Arial"/>
                <a:cs typeface="Arial"/>
              </a:rPr>
              <a:t>n </a:t>
            </a:r>
            <a:r>
              <a:rPr sz="1657" spc="5" dirty="0">
                <a:solidFill>
                  <a:srgbClr val="404040"/>
                </a:solidFill>
                <a:latin typeface="Arial"/>
                <a:cs typeface="Arial"/>
              </a:rPr>
              <a:t>a</a:t>
            </a:r>
            <a:r>
              <a:rPr sz="1657" dirty="0">
                <a:solidFill>
                  <a:srgbClr val="404040"/>
                </a:solidFill>
                <a:latin typeface="Arial"/>
                <a:cs typeface="Arial"/>
              </a:rPr>
              <a:t>s</a:t>
            </a:r>
            <a:r>
              <a:rPr sz="1657" spc="-9" dirty="0">
                <a:solidFill>
                  <a:srgbClr val="404040"/>
                </a:solidFill>
                <a:latin typeface="Arial"/>
                <a:cs typeface="Arial"/>
              </a:rPr>
              <a:t> </a:t>
            </a:r>
            <a:r>
              <a:rPr sz="1657" spc="-28" dirty="0">
                <a:solidFill>
                  <a:srgbClr val="404040"/>
                </a:solidFill>
                <a:latin typeface="Arial"/>
                <a:cs typeface="Arial"/>
              </a:rPr>
              <a:t>w</a:t>
            </a:r>
            <a:r>
              <a:rPr sz="1657" spc="5" dirty="0">
                <a:solidFill>
                  <a:srgbClr val="404040"/>
                </a:solidFill>
                <a:latin typeface="Arial"/>
                <a:cs typeface="Arial"/>
              </a:rPr>
              <a:t>el</a:t>
            </a:r>
            <a:r>
              <a:rPr sz="1657" dirty="0">
                <a:solidFill>
                  <a:srgbClr val="404040"/>
                </a:solidFill>
                <a:latin typeface="Arial"/>
                <a:cs typeface="Arial"/>
              </a:rPr>
              <a:t>l</a:t>
            </a:r>
            <a:r>
              <a:rPr sz="1657" spc="5" dirty="0">
                <a:solidFill>
                  <a:srgbClr val="404040"/>
                </a:solidFill>
                <a:latin typeface="Arial"/>
                <a:cs typeface="Arial"/>
              </a:rPr>
              <a:t> a</a:t>
            </a:r>
            <a:r>
              <a:rPr sz="1657" dirty="0">
                <a:solidFill>
                  <a:srgbClr val="404040"/>
                </a:solidFill>
                <a:latin typeface="Arial"/>
                <a:cs typeface="Arial"/>
              </a:rPr>
              <a:t>s</a:t>
            </a:r>
            <a:r>
              <a:rPr sz="1657" spc="-9" dirty="0">
                <a:solidFill>
                  <a:srgbClr val="404040"/>
                </a:solidFill>
                <a:latin typeface="Arial"/>
                <a:cs typeface="Arial"/>
              </a:rPr>
              <a:t> </a:t>
            </a:r>
            <a:r>
              <a:rPr sz="1657" dirty="0">
                <a:solidFill>
                  <a:srgbClr val="404040"/>
                </a:solidFill>
                <a:latin typeface="Arial"/>
                <a:cs typeface="Arial"/>
              </a:rPr>
              <a:t>to</a:t>
            </a:r>
            <a:r>
              <a:rPr sz="1657" spc="-14" dirty="0">
                <a:solidFill>
                  <a:srgbClr val="404040"/>
                </a:solidFill>
                <a:latin typeface="Arial"/>
                <a:cs typeface="Arial"/>
              </a:rPr>
              <a:t> </a:t>
            </a:r>
            <a:r>
              <a:rPr sz="1657" spc="9" dirty="0">
                <a:solidFill>
                  <a:srgbClr val="404040"/>
                </a:solidFill>
                <a:latin typeface="Arial"/>
                <a:cs typeface="Arial"/>
              </a:rPr>
              <a:t>c</a:t>
            </a:r>
            <a:r>
              <a:rPr sz="1657" spc="18" dirty="0">
                <a:solidFill>
                  <a:srgbClr val="404040"/>
                </a:solidFill>
                <a:latin typeface="Arial"/>
                <a:cs typeface="Arial"/>
              </a:rPr>
              <a:t>o</a:t>
            </a:r>
            <a:r>
              <a:rPr sz="1657" dirty="0">
                <a:solidFill>
                  <a:srgbClr val="404040"/>
                </a:solidFill>
                <a:latin typeface="Arial"/>
                <a:cs typeface="Arial"/>
              </a:rPr>
              <a:t>-</a:t>
            </a:r>
            <a:r>
              <a:rPr sz="1657" spc="5" dirty="0">
                <a:solidFill>
                  <a:srgbClr val="404040"/>
                </a:solidFill>
                <a:latin typeface="Arial"/>
                <a:cs typeface="Arial"/>
              </a:rPr>
              <a:t>ope</a:t>
            </a:r>
            <a:r>
              <a:rPr sz="1657" dirty="0">
                <a:solidFill>
                  <a:srgbClr val="404040"/>
                </a:solidFill>
                <a:latin typeface="Arial"/>
                <a:cs typeface="Arial"/>
              </a:rPr>
              <a:t>r</a:t>
            </a:r>
            <a:r>
              <a:rPr sz="1657" spc="5" dirty="0">
                <a:solidFill>
                  <a:srgbClr val="404040"/>
                </a:solidFill>
                <a:latin typeface="Arial"/>
                <a:cs typeface="Arial"/>
              </a:rPr>
              <a:t>a</a:t>
            </a:r>
            <a:r>
              <a:rPr sz="1657" dirty="0">
                <a:solidFill>
                  <a:srgbClr val="404040"/>
                </a:solidFill>
                <a:latin typeface="Arial"/>
                <a:cs typeface="Arial"/>
              </a:rPr>
              <a:t>t</a:t>
            </a:r>
            <a:r>
              <a:rPr sz="1657" spc="9" dirty="0">
                <a:solidFill>
                  <a:srgbClr val="404040"/>
                </a:solidFill>
                <a:latin typeface="Arial"/>
                <a:cs typeface="Arial"/>
              </a:rPr>
              <a:t>i</a:t>
            </a:r>
            <a:r>
              <a:rPr sz="1657" spc="5" dirty="0">
                <a:solidFill>
                  <a:srgbClr val="404040"/>
                </a:solidFill>
                <a:latin typeface="Arial"/>
                <a:cs typeface="Arial"/>
              </a:rPr>
              <a:t>o</a:t>
            </a:r>
            <a:r>
              <a:rPr sz="1657" dirty="0">
                <a:solidFill>
                  <a:srgbClr val="404040"/>
                </a:solidFill>
                <a:latin typeface="Arial"/>
                <a:cs typeface="Arial"/>
              </a:rPr>
              <a:t>n</a:t>
            </a:r>
            <a:r>
              <a:rPr sz="1657" spc="-60" dirty="0">
                <a:solidFill>
                  <a:srgbClr val="404040"/>
                </a:solidFill>
                <a:latin typeface="Arial"/>
                <a:cs typeface="Arial"/>
              </a:rPr>
              <a:t> </a:t>
            </a:r>
            <a:r>
              <a:rPr sz="1657" spc="-28" dirty="0">
                <a:solidFill>
                  <a:srgbClr val="404040"/>
                </a:solidFill>
                <a:latin typeface="Arial"/>
                <a:cs typeface="Arial"/>
              </a:rPr>
              <a:t>w</a:t>
            </a:r>
            <a:r>
              <a:rPr sz="1657" spc="5" dirty="0">
                <a:solidFill>
                  <a:srgbClr val="404040"/>
                </a:solidFill>
                <a:latin typeface="Arial"/>
                <a:cs typeface="Arial"/>
              </a:rPr>
              <a:t>i</a:t>
            </a:r>
            <a:r>
              <a:rPr sz="1657" dirty="0">
                <a:solidFill>
                  <a:srgbClr val="404040"/>
                </a:solidFill>
                <a:latin typeface="Arial"/>
                <a:cs typeface="Arial"/>
              </a:rPr>
              <a:t>t</a:t>
            </a:r>
            <a:r>
              <a:rPr sz="1657" spc="5" dirty="0">
                <a:solidFill>
                  <a:srgbClr val="404040"/>
                </a:solidFill>
                <a:latin typeface="Arial"/>
                <a:cs typeface="Arial"/>
              </a:rPr>
              <a:t>hi</a:t>
            </a:r>
            <a:r>
              <a:rPr sz="1657" dirty="0">
                <a:solidFill>
                  <a:srgbClr val="404040"/>
                </a:solidFill>
                <a:latin typeface="Arial"/>
                <a:cs typeface="Arial"/>
              </a:rPr>
              <a:t>n</a:t>
            </a:r>
            <a:r>
              <a:rPr sz="1657" spc="-14" dirty="0">
                <a:solidFill>
                  <a:srgbClr val="404040"/>
                </a:solidFill>
                <a:latin typeface="Arial"/>
                <a:cs typeface="Arial"/>
              </a:rPr>
              <a:t> </a:t>
            </a:r>
            <a:r>
              <a:rPr sz="1657" dirty="0">
                <a:solidFill>
                  <a:srgbClr val="404040"/>
                </a:solidFill>
                <a:latin typeface="Arial"/>
                <a:cs typeface="Arial"/>
              </a:rPr>
              <a:t>E</a:t>
            </a:r>
            <a:r>
              <a:rPr sz="1657" spc="5" dirty="0">
                <a:solidFill>
                  <a:srgbClr val="404040"/>
                </a:solidFill>
                <a:latin typeface="Arial"/>
                <a:cs typeface="Arial"/>
              </a:rPr>
              <a:t>u</a:t>
            </a:r>
            <a:r>
              <a:rPr sz="1657" dirty="0">
                <a:solidFill>
                  <a:srgbClr val="404040"/>
                </a:solidFill>
                <a:latin typeface="Arial"/>
                <a:cs typeface="Arial"/>
              </a:rPr>
              <a:t>r</a:t>
            </a:r>
            <a:r>
              <a:rPr sz="1657" spc="5" dirty="0">
                <a:solidFill>
                  <a:srgbClr val="404040"/>
                </a:solidFill>
                <a:latin typeface="Arial"/>
                <a:cs typeface="Arial"/>
              </a:rPr>
              <a:t>op</a:t>
            </a:r>
            <a:r>
              <a:rPr sz="1657" dirty="0">
                <a:solidFill>
                  <a:srgbClr val="404040"/>
                </a:solidFill>
                <a:latin typeface="Arial"/>
                <a:cs typeface="Arial"/>
              </a:rPr>
              <a:t>e</a:t>
            </a:r>
            <a:r>
              <a:rPr sz="1657" spc="-14" dirty="0">
                <a:solidFill>
                  <a:srgbClr val="404040"/>
                </a:solidFill>
                <a:latin typeface="Arial"/>
                <a:cs typeface="Arial"/>
              </a:rPr>
              <a:t> </a:t>
            </a:r>
            <a:r>
              <a:rPr sz="1657" spc="5" dirty="0">
                <a:solidFill>
                  <a:srgbClr val="404040"/>
                </a:solidFill>
                <a:latin typeface="Arial"/>
                <a:cs typeface="Arial"/>
              </a:rPr>
              <a:t>an</a:t>
            </a:r>
            <a:r>
              <a:rPr sz="1657" dirty="0">
                <a:solidFill>
                  <a:srgbClr val="404040"/>
                </a:solidFill>
                <a:latin typeface="Arial"/>
                <a:cs typeface="Arial"/>
              </a:rPr>
              <a:t>d</a:t>
            </a:r>
            <a:r>
              <a:rPr sz="1657" spc="-14" dirty="0">
                <a:solidFill>
                  <a:srgbClr val="404040"/>
                </a:solidFill>
                <a:latin typeface="Arial"/>
                <a:cs typeface="Arial"/>
              </a:rPr>
              <a:t> </a:t>
            </a:r>
            <a:r>
              <a:rPr sz="1657" spc="5" dirty="0">
                <a:solidFill>
                  <a:srgbClr val="404040"/>
                </a:solidFill>
                <a:latin typeface="Arial"/>
                <a:cs typeface="Arial"/>
              </a:rPr>
              <a:t>be</a:t>
            </a:r>
            <a:r>
              <a:rPr sz="1657" dirty="0">
                <a:solidFill>
                  <a:srgbClr val="404040"/>
                </a:solidFill>
                <a:latin typeface="Arial"/>
                <a:cs typeface="Arial"/>
              </a:rPr>
              <a:t>t</a:t>
            </a:r>
            <a:r>
              <a:rPr sz="1657" spc="-23" dirty="0">
                <a:solidFill>
                  <a:srgbClr val="404040"/>
                </a:solidFill>
                <a:latin typeface="Arial"/>
                <a:cs typeface="Arial"/>
              </a:rPr>
              <a:t>w</a:t>
            </a:r>
            <a:r>
              <a:rPr sz="1657" spc="5" dirty="0">
                <a:solidFill>
                  <a:srgbClr val="404040"/>
                </a:solidFill>
                <a:latin typeface="Arial"/>
                <a:cs typeface="Arial"/>
              </a:rPr>
              <a:t>ee</a:t>
            </a:r>
            <a:r>
              <a:rPr sz="1657" dirty="0">
                <a:solidFill>
                  <a:srgbClr val="404040"/>
                </a:solidFill>
                <a:latin typeface="Arial"/>
                <a:cs typeface="Arial"/>
              </a:rPr>
              <a:t>n Eur</a:t>
            </a:r>
            <a:r>
              <a:rPr sz="1657" spc="5" dirty="0">
                <a:solidFill>
                  <a:srgbClr val="404040"/>
                </a:solidFill>
                <a:latin typeface="Arial"/>
                <a:cs typeface="Arial"/>
              </a:rPr>
              <a:t>o</a:t>
            </a:r>
            <a:r>
              <a:rPr sz="1657" dirty="0">
                <a:solidFill>
                  <a:srgbClr val="404040"/>
                </a:solidFill>
                <a:latin typeface="Arial"/>
                <a:cs typeface="Arial"/>
              </a:rPr>
              <a:t>pe</a:t>
            </a:r>
            <a:r>
              <a:rPr sz="1657" spc="-18" dirty="0">
                <a:solidFill>
                  <a:srgbClr val="404040"/>
                </a:solidFill>
                <a:latin typeface="Arial"/>
                <a:cs typeface="Arial"/>
              </a:rPr>
              <a:t> </a:t>
            </a:r>
            <a:r>
              <a:rPr sz="1657" dirty="0">
                <a:solidFill>
                  <a:srgbClr val="404040"/>
                </a:solidFill>
                <a:latin typeface="Arial"/>
                <a:cs typeface="Arial"/>
              </a:rPr>
              <a:t>and</a:t>
            </a:r>
            <a:r>
              <a:rPr sz="1657" spc="-41" dirty="0">
                <a:solidFill>
                  <a:srgbClr val="404040"/>
                </a:solidFill>
                <a:latin typeface="Arial"/>
                <a:cs typeface="Arial"/>
              </a:rPr>
              <a:t> </a:t>
            </a:r>
            <a:r>
              <a:rPr sz="1657" dirty="0">
                <a:solidFill>
                  <a:srgbClr val="404040"/>
                </a:solidFill>
                <a:latin typeface="Arial"/>
                <a:cs typeface="Arial"/>
              </a:rPr>
              <a:t>ot</a:t>
            </a:r>
            <a:r>
              <a:rPr sz="1657" spc="5" dirty="0">
                <a:solidFill>
                  <a:srgbClr val="404040"/>
                </a:solidFill>
                <a:latin typeface="Arial"/>
                <a:cs typeface="Arial"/>
              </a:rPr>
              <a:t>h</a:t>
            </a:r>
            <a:r>
              <a:rPr sz="1657" dirty="0">
                <a:solidFill>
                  <a:srgbClr val="404040"/>
                </a:solidFill>
                <a:latin typeface="Arial"/>
                <a:cs typeface="Arial"/>
              </a:rPr>
              <a:t>er</a:t>
            </a:r>
            <a:r>
              <a:rPr sz="1657" spc="-23" dirty="0">
                <a:solidFill>
                  <a:srgbClr val="404040"/>
                </a:solidFill>
                <a:latin typeface="Arial"/>
                <a:cs typeface="Arial"/>
              </a:rPr>
              <a:t> </a:t>
            </a:r>
            <a:r>
              <a:rPr sz="1657" dirty="0">
                <a:solidFill>
                  <a:srgbClr val="404040"/>
                </a:solidFill>
                <a:latin typeface="Arial"/>
                <a:cs typeface="Arial"/>
              </a:rPr>
              <a:t>parts</a:t>
            </a:r>
            <a:r>
              <a:rPr sz="1657" spc="-9" dirty="0">
                <a:solidFill>
                  <a:srgbClr val="404040"/>
                </a:solidFill>
                <a:latin typeface="Arial"/>
                <a:cs typeface="Arial"/>
              </a:rPr>
              <a:t> </a:t>
            </a:r>
            <a:r>
              <a:rPr sz="1657" dirty="0">
                <a:solidFill>
                  <a:srgbClr val="404040"/>
                </a:solidFill>
                <a:latin typeface="Arial"/>
                <a:cs typeface="Arial"/>
              </a:rPr>
              <a:t>of</a:t>
            </a:r>
            <a:r>
              <a:rPr sz="1657" spc="-18" dirty="0">
                <a:solidFill>
                  <a:srgbClr val="404040"/>
                </a:solidFill>
                <a:latin typeface="Arial"/>
                <a:cs typeface="Arial"/>
              </a:rPr>
              <a:t> </a:t>
            </a:r>
            <a:r>
              <a:rPr sz="1657" dirty="0">
                <a:solidFill>
                  <a:srgbClr val="404040"/>
                </a:solidFill>
                <a:latin typeface="Arial"/>
                <a:cs typeface="Arial"/>
              </a:rPr>
              <a:t>t</a:t>
            </a:r>
            <a:r>
              <a:rPr sz="1657" spc="5" dirty="0">
                <a:solidFill>
                  <a:srgbClr val="404040"/>
                </a:solidFill>
                <a:latin typeface="Arial"/>
                <a:cs typeface="Arial"/>
              </a:rPr>
              <a:t>h</a:t>
            </a:r>
            <a:r>
              <a:rPr sz="1657" dirty="0">
                <a:solidFill>
                  <a:srgbClr val="404040"/>
                </a:solidFill>
                <a:latin typeface="Arial"/>
                <a:cs typeface="Arial"/>
              </a:rPr>
              <a:t>e</a:t>
            </a:r>
            <a:r>
              <a:rPr sz="1657" spc="18" dirty="0">
                <a:solidFill>
                  <a:srgbClr val="404040"/>
                </a:solidFill>
                <a:latin typeface="Arial"/>
                <a:cs typeface="Arial"/>
              </a:rPr>
              <a:t> </a:t>
            </a:r>
            <a:r>
              <a:rPr sz="1657" spc="-28" dirty="0">
                <a:solidFill>
                  <a:srgbClr val="404040"/>
                </a:solidFill>
                <a:latin typeface="Arial"/>
                <a:cs typeface="Arial"/>
              </a:rPr>
              <a:t>w</a:t>
            </a:r>
            <a:r>
              <a:rPr sz="1657" dirty="0">
                <a:solidFill>
                  <a:srgbClr val="404040"/>
                </a:solidFill>
                <a:latin typeface="Arial"/>
                <a:cs typeface="Arial"/>
              </a:rPr>
              <a:t>or</a:t>
            </a:r>
            <a:r>
              <a:rPr sz="1657" spc="5" dirty="0">
                <a:solidFill>
                  <a:srgbClr val="404040"/>
                </a:solidFill>
                <a:latin typeface="Arial"/>
                <a:cs typeface="Arial"/>
              </a:rPr>
              <a:t>l</a:t>
            </a:r>
            <a:r>
              <a:rPr sz="1657" dirty="0">
                <a:solidFill>
                  <a:srgbClr val="404040"/>
                </a:solidFill>
                <a:latin typeface="Arial"/>
                <a:cs typeface="Arial"/>
              </a:rPr>
              <a:t>d</a:t>
            </a:r>
            <a:endParaRPr sz="1657">
              <a:latin typeface="Arial"/>
              <a:cs typeface="Arial"/>
            </a:endParaRPr>
          </a:p>
          <a:p>
            <a:pPr>
              <a:spcBef>
                <a:spcPts val="6"/>
              </a:spcBef>
            </a:pPr>
            <a:endParaRPr sz="2072">
              <a:latin typeface="Times New Roman"/>
              <a:cs typeface="Times New Roman"/>
            </a:endParaRPr>
          </a:p>
          <a:p>
            <a:pPr marL="11693">
              <a:tabLst>
                <a:tab pos="328570" algn="l"/>
              </a:tabLst>
            </a:pPr>
            <a:r>
              <a:rPr sz="1335" spc="-14" dirty="0">
                <a:solidFill>
                  <a:srgbClr val="024A9C"/>
                </a:solidFill>
                <a:latin typeface="Wingdings 3"/>
                <a:cs typeface="Wingdings 3"/>
              </a:rPr>
              <a:t></a:t>
            </a:r>
            <a:r>
              <a:rPr sz="1335" spc="-14" dirty="0">
                <a:solidFill>
                  <a:srgbClr val="024A9C"/>
                </a:solidFill>
                <a:latin typeface="Times New Roman"/>
                <a:cs typeface="Times New Roman"/>
              </a:rPr>
              <a:t>	</a:t>
            </a:r>
            <a:r>
              <a:rPr sz="1657" b="1" spc="-14" dirty="0">
                <a:solidFill>
                  <a:srgbClr val="404040"/>
                </a:solidFill>
                <a:latin typeface="Arial"/>
                <a:cs typeface="Arial"/>
              </a:rPr>
              <a:t>International</a:t>
            </a:r>
            <a:r>
              <a:rPr sz="1657" b="1" spc="-41" dirty="0">
                <a:solidFill>
                  <a:srgbClr val="404040"/>
                </a:solidFill>
                <a:latin typeface="Arial"/>
                <a:cs typeface="Arial"/>
              </a:rPr>
              <a:t> </a:t>
            </a:r>
            <a:r>
              <a:rPr sz="1657" b="1" dirty="0">
                <a:solidFill>
                  <a:srgbClr val="404040"/>
                </a:solidFill>
                <a:latin typeface="Arial"/>
                <a:cs typeface="Arial"/>
              </a:rPr>
              <a:t>go</a:t>
            </a:r>
            <a:r>
              <a:rPr sz="1657" b="1" spc="-18" dirty="0">
                <a:solidFill>
                  <a:srgbClr val="404040"/>
                </a:solidFill>
                <a:latin typeface="Arial"/>
                <a:cs typeface="Arial"/>
              </a:rPr>
              <a:t>v</a:t>
            </a:r>
            <a:r>
              <a:rPr sz="1657" b="1" dirty="0">
                <a:solidFill>
                  <a:srgbClr val="404040"/>
                </a:solidFill>
                <a:latin typeface="Arial"/>
                <a:cs typeface="Arial"/>
              </a:rPr>
              <a:t>ernm</a:t>
            </a:r>
            <a:r>
              <a:rPr sz="1657" b="1" spc="5" dirty="0">
                <a:solidFill>
                  <a:srgbClr val="404040"/>
                </a:solidFill>
                <a:latin typeface="Arial"/>
                <a:cs typeface="Arial"/>
              </a:rPr>
              <a:t>e</a:t>
            </a:r>
            <a:r>
              <a:rPr sz="1657" b="1" dirty="0">
                <a:solidFill>
                  <a:srgbClr val="404040"/>
                </a:solidFill>
                <a:latin typeface="Arial"/>
                <a:cs typeface="Arial"/>
              </a:rPr>
              <a:t>nt</a:t>
            </a:r>
            <a:r>
              <a:rPr sz="1657" b="1" spc="5" dirty="0">
                <a:solidFill>
                  <a:srgbClr val="404040"/>
                </a:solidFill>
                <a:latin typeface="Arial"/>
                <a:cs typeface="Arial"/>
              </a:rPr>
              <a:t>a</a:t>
            </a:r>
            <a:r>
              <a:rPr sz="1657" b="1" dirty="0">
                <a:solidFill>
                  <a:srgbClr val="404040"/>
                </a:solidFill>
                <a:latin typeface="Arial"/>
                <a:cs typeface="Arial"/>
              </a:rPr>
              <a:t>l</a:t>
            </a:r>
            <a:r>
              <a:rPr sz="1657" b="1" spc="-41" dirty="0">
                <a:solidFill>
                  <a:srgbClr val="404040"/>
                </a:solidFill>
                <a:latin typeface="Arial"/>
                <a:cs typeface="Arial"/>
              </a:rPr>
              <a:t> </a:t>
            </a:r>
            <a:r>
              <a:rPr sz="1657" b="1" dirty="0">
                <a:solidFill>
                  <a:srgbClr val="404040"/>
                </a:solidFill>
                <a:latin typeface="Arial"/>
                <a:cs typeface="Arial"/>
              </a:rPr>
              <a:t>organisations</a:t>
            </a:r>
            <a:r>
              <a:rPr sz="1657" b="1" spc="-5" dirty="0">
                <a:solidFill>
                  <a:srgbClr val="404040"/>
                </a:solidFill>
                <a:latin typeface="Arial"/>
                <a:cs typeface="Arial"/>
              </a:rPr>
              <a:t> </a:t>
            </a:r>
            <a:r>
              <a:rPr sz="1657" dirty="0">
                <a:solidFill>
                  <a:srgbClr val="404040"/>
                </a:solidFill>
                <a:latin typeface="Arial"/>
                <a:cs typeface="Arial"/>
              </a:rPr>
              <a:t>on</a:t>
            </a:r>
            <a:r>
              <a:rPr sz="1657" spc="-18" dirty="0">
                <a:solidFill>
                  <a:srgbClr val="404040"/>
                </a:solidFill>
                <a:latin typeface="Arial"/>
                <a:cs typeface="Arial"/>
              </a:rPr>
              <a:t> </a:t>
            </a:r>
            <a:r>
              <a:rPr sz="1657" dirty="0">
                <a:solidFill>
                  <a:srgbClr val="404040"/>
                </a:solidFill>
                <a:latin typeface="Arial"/>
                <a:cs typeface="Arial"/>
              </a:rPr>
              <a:t>a </a:t>
            </a:r>
            <a:r>
              <a:rPr sz="1657" spc="9" dirty="0">
                <a:solidFill>
                  <a:srgbClr val="404040"/>
                </a:solidFill>
                <a:latin typeface="Arial"/>
                <a:cs typeface="Arial"/>
              </a:rPr>
              <a:t>s</a:t>
            </a:r>
            <a:r>
              <a:rPr sz="1657" dirty="0">
                <a:solidFill>
                  <a:srgbClr val="404040"/>
                </a:solidFill>
                <a:latin typeface="Arial"/>
                <a:cs typeface="Arial"/>
              </a:rPr>
              <a:t>e</a:t>
            </a:r>
            <a:r>
              <a:rPr sz="1657" spc="5" dirty="0">
                <a:solidFill>
                  <a:srgbClr val="404040"/>
                </a:solidFill>
                <a:latin typeface="Arial"/>
                <a:cs typeface="Arial"/>
              </a:rPr>
              <a:t>l</a:t>
            </a:r>
            <a:r>
              <a:rPr sz="1657" spc="14" dirty="0">
                <a:solidFill>
                  <a:srgbClr val="404040"/>
                </a:solidFill>
                <a:latin typeface="Arial"/>
                <a:cs typeface="Arial"/>
              </a:rPr>
              <a:t>f</a:t>
            </a:r>
            <a:r>
              <a:rPr sz="1657" dirty="0">
                <a:solidFill>
                  <a:srgbClr val="404040"/>
                </a:solidFill>
                <a:latin typeface="Arial"/>
                <a:cs typeface="Arial"/>
              </a:rPr>
              <a:t>-</a:t>
            </a:r>
            <a:endParaRPr sz="1657">
              <a:latin typeface="Arial"/>
              <a:cs typeface="Arial"/>
            </a:endParaRPr>
          </a:p>
          <a:p>
            <a:pPr marL="328570">
              <a:spcBef>
                <a:spcPts val="198"/>
              </a:spcBef>
            </a:pPr>
            <a:r>
              <a:rPr sz="1657" dirty="0">
                <a:solidFill>
                  <a:srgbClr val="404040"/>
                </a:solidFill>
                <a:latin typeface="Arial"/>
                <a:cs typeface="Arial"/>
              </a:rPr>
              <a:t>f</a:t>
            </a:r>
            <a:r>
              <a:rPr sz="1657" spc="9" dirty="0">
                <a:solidFill>
                  <a:srgbClr val="404040"/>
                </a:solidFill>
                <a:latin typeface="Arial"/>
                <a:cs typeface="Arial"/>
              </a:rPr>
              <a:t>i</a:t>
            </a:r>
            <a:r>
              <a:rPr sz="1657" spc="5" dirty="0">
                <a:solidFill>
                  <a:srgbClr val="404040"/>
                </a:solidFill>
                <a:latin typeface="Arial"/>
                <a:cs typeface="Arial"/>
              </a:rPr>
              <a:t>nan</a:t>
            </a:r>
            <a:r>
              <a:rPr sz="1657" spc="9" dirty="0">
                <a:solidFill>
                  <a:srgbClr val="404040"/>
                </a:solidFill>
                <a:latin typeface="Arial"/>
                <a:cs typeface="Arial"/>
              </a:rPr>
              <a:t>c</a:t>
            </a:r>
            <a:r>
              <a:rPr sz="1657" spc="5" dirty="0">
                <a:solidFill>
                  <a:srgbClr val="404040"/>
                </a:solidFill>
                <a:latin typeface="Arial"/>
                <a:cs typeface="Arial"/>
              </a:rPr>
              <a:t>in</a:t>
            </a:r>
            <a:r>
              <a:rPr sz="1657" dirty="0">
                <a:solidFill>
                  <a:srgbClr val="404040"/>
                </a:solidFill>
                <a:latin typeface="Arial"/>
                <a:cs typeface="Arial"/>
              </a:rPr>
              <a:t>g</a:t>
            </a:r>
            <a:r>
              <a:rPr sz="1657" spc="-60" dirty="0">
                <a:solidFill>
                  <a:srgbClr val="404040"/>
                </a:solidFill>
                <a:latin typeface="Arial"/>
                <a:cs typeface="Arial"/>
              </a:rPr>
              <a:t> </a:t>
            </a:r>
            <a:r>
              <a:rPr sz="1657" spc="5" dirty="0">
                <a:solidFill>
                  <a:srgbClr val="404040"/>
                </a:solidFill>
                <a:latin typeface="Arial"/>
                <a:cs typeface="Arial"/>
              </a:rPr>
              <a:t>ba</a:t>
            </a:r>
            <a:r>
              <a:rPr sz="1657" spc="9" dirty="0">
                <a:solidFill>
                  <a:srgbClr val="404040"/>
                </a:solidFill>
                <a:latin typeface="Arial"/>
                <a:cs typeface="Arial"/>
              </a:rPr>
              <a:t>s</a:t>
            </a:r>
            <a:r>
              <a:rPr sz="1657" spc="5" dirty="0">
                <a:solidFill>
                  <a:srgbClr val="404040"/>
                </a:solidFill>
                <a:latin typeface="Arial"/>
                <a:cs typeface="Arial"/>
              </a:rPr>
              <a:t>i</a:t>
            </a:r>
            <a:r>
              <a:rPr sz="1657" spc="9" dirty="0">
                <a:solidFill>
                  <a:srgbClr val="404040"/>
                </a:solidFill>
                <a:latin typeface="Arial"/>
                <a:cs typeface="Arial"/>
              </a:rPr>
              <a:t>s</a:t>
            </a:r>
            <a:r>
              <a:rPr sz="1657" dirty="0">
                <a:solidFill>
                  <a:srgbClr val="404040"/>
                </a:solidFill>
                <a:latin typeface="Arial"/>
                <a:cs typeface="Arial"/>
              </a:rPr>
              <a:t>.</a:t>
            </a:r>
            <a:endParaRPr sz="1657">
              <a:latin typeface="Arial"/>
              <a:cs typeface="Arial"/>
            </a:endParaRPr>
          </a:p>
        </p:txBody>
      </p:sp>
      <p:sp>
        <p:nvSpPr>
          <p:cNvPr id="13" name="object 13"/>
          <p:cNvSpPr txBox="1"/>
          <p:nvPr/>
        </p:nvSpPr>
        <p:spPr>
          <a:xfrm>
            <a:off x="227947" y="1554962"/>
            <a:ext cx="1866137" cy="1020279"/>
          </a:xfrm>
          <a:prstGeom prst="rect">
            <a:avLst/>
          </a:prstGeom>
        </p:spPr>
        <p:txBody>
          <a:bodyPr vert="horz" wrap="square" lIns="0" tIns="0" rIns="0" bIns="0" rtlCol="0">
            <a:spAutoFit/>
          </a:bodyPr>
          <a:lstStyle/>
          <a:p>
            <a:pPr marL="11693" marR="4677" algn="just"/>
            <a:r>
              <a:rPr sz="2210" b="1" spc="9" dirty="0">
                <a:solidFill>
                  <a:srgbClr val="024A9C"/>
                </a:solidFill>
                <a:latin typeface="Arial"/>
                <a:cs typeface="Arial"/>
              </a:rPr>
              <a:t>W</a:t>
            </a:r>
            <a:r>
              <a:rPr sz="2210" b="1" dirty="0">
                <a:solidFill>
                  <a:srgbClr val="024A9C"/>
                </a:solidFill>
                <a:latin typeface="Arial"/>
                <a:cs typeface="Arial"/>
              </a:rPr>
              <a:t>hat</a:t>
            </a:r>
            <a:r>
              <a:rPr sz="2210" b="1" spc="-23" dirty="0">
                <a:solidFill>
                  <a:srgbClr val="024A9C"/>
                </a:solidFill>
                <a:latin typeface="Arial"/>
                <a:cs typeface="Arial"/>
              </a:rPr>
              <a:t> </a:t>
            </a:r>
            <a:r>
              <a:rPr sz="2210" b="1" dirty="0">
                <a:solidFill>
                  <a:srgbClr val="024A9C"/>
                </a:solidFill>
                <a:latin typeface="Arial"/>
                <a:cs typeface="Arial"/>
              </a:rPr>
              <a:t>t</a:t>
            </a:r>
            <a:r>
              <a:rPr sz="2210" b="1" spc="-64" dirty="0">
                <a:solidFill>
                  <a:srgbClr val="024A9C"/>
                </a:solidFill>
                <a:latin typeface="Arial"/>
                <a:cs typeface="Arial"/>
              </a:rPr>
              <a:t>y</a:t>
            </a:r>
            <a:r>
              <a:rPr sz="2210" b="1" dirty="0">
                <a:solidFill>
                  <a:srgbClr val="024A9C"/>
                </a:solidFill>
                <a:latin typeface="Arial"/>
                <a:cs typeface="Arial"/>
              </a:rPr>
              <a:t>pes</a:t>
            </a:r>
            <a:r>
              <a:rPr sz="2210" b="1" spc="51" dirty="0">
                <a:solidFill>
                  <a:srgbClr val="024A9C"/>
                </a:solidFill>
                <a:latin typeface="Arial"/>
                <a:cs typeface="Arial"/>
              </a:rPr>
              <a:t> </a:t>
            </a:r>
            <a:r>
              <a:rPr sz="2210" b="1" dirty="0">
                <a:solidFill>
                  <a:srgbClr val="024A9C"/>
                </a:solidFill>
                <a:latin typeface="Arial"/>
                <a:cs typeface="Arial"/>
              </a:rPr>
              <a:t>of organi</a:t>
            </a:r>
            <a:r>
              <a:rPr sz="2210" b="1" spc="5" dirty="0">
                <a:solidFill>
                  <a:srgbClr val="024A9C"/>
                </a:solidFill>
                <a:latin typeface="Arial"/>
                <a:cs typeface="Arial"/>
              </a:rPr>
              <a:t>sa</a:t>
            </a:r>
            <a:r>
              <a:rPr sz="2210" b="1" dirty="0">
                <a:solidFill>
                  <a:srgbClr val="024A9C"/>
                </a:solidFill>
                <a:latin typeface="Arial"/>
                <a:cs typeface="Arial"/>
              </a:rPr>
              <a:t>tions </a:t>
            </a:r>
            <a:r>
              <a:rPr sz="2210" b="1" spc="5" dirty="0">
                <a:solidFill>
                  <a:srgbClr val="024A9C"/>
                </a:solidFill>
                <a:latin typeface="Arial"/>
                <a:cs typeface="Arial"/>
              </a:rPr>
              <a:t>a</a:t>
            </a:r>
            <a:r>
              <a:rPr sz="2210" b="1" dirty="0">
                <a:solidFill>
                  <a:srgbClr val="024A9C"/>
                </a:solidFill>
                <a:latin typeface="Arial"/>
                <a:cs typeface="Arial"/>
              </a:rPr>
              <a:t>re</a:t>
            </a:r>
            <a:r>
              <a:rPr sz="2210" b="1" spc="-9" dirty="0">
                <a:solidFill>
                  <a:srgbClr val="024A9C"/>
                </a:solidFill>
                <a:latin typeface="Arial"/>
                <a:cs typeface="Arial"/>
              </a:rPr>
              <a:t> </a:t>
            </a:r>
            <a:r>
              <a:rPr sz="2210" b="1" spc="5" dirty="0">
                <a:solidFill>
                  <a:srgbClr val="024A9C"/>
                </a:solidFill>
                <a:latin typeface="Arial"/>
                <a:cs typeface="Arial"/>
              </a:rPr>
              <a:t>e</a:t>
            </a:r>
            <a:r>
              <a:rPr sz="2210" b="1" dirty="0">
                <a:solidFill>
                  <a:srgbClr val="024A9C"/>
                </a:solidFill>
                <a:latin typeface="Arial"/>
                <a:cs typeface="Arial"/>
              </a:rPr>
              <a:t>ligibl</a:t>
            </a:r>
            <a:r>
              <a:rPr sz="2210" b="1" spc="14" dirty="0">
                <a:solidFill>
                  <a:srgbClr val="024A9C"/>
                </a:solidFill>
                <a:latin typeface="Arial"/>
                <a:cs typeface="Arial"/>
              </a:rPr>
              <a:t>e</a:t>
            </a:r>
            <a:r>
              <a:rPr sz="2210" b="1" dirty="0">
                <a:solidFill>
                  <a:srgbClr val="024A9C"/>
                </a:solidFill>
                <a:latin typeface="Arial"/>
                <a:cs typeface="Arial"/>
              </a:rPr>
              <a:t>?</a:t>
            </a:r>
            <a:endParaRPr sz="2210">
              <a:latin typeface="Arial"/>
              <a:cs typeface="Arial"/>
            </a:endParaRPr>
          </a:p>
        </p:txBody>
      </p:sp>
      <p:sp>
        <p:nvSpPr>
          <p:cNvPr id="8" name="Segnaposto piè di pagina 7">
            <a:extLst>
              <a:ext uri="{FF2B5EF4-FFF2-40B4-BE49-F238E27FC236}">
                <a16:creationId xmlns:a16="http://schemas.microsoft.com/office/drawing/2014/main" id="{BAB77DE3-4137-5D33-03DE-AACE74F637D6}"/>
              </a:ext>
            </a:extLst>
          </p:cNvPr>
          <p:cNvSpPr>
            <a:spLocks noGrp="1"/>
          </p:cNvSpPr>
          <p:nvPr>
            <p:ph type="ftr" sz="quarter" idx="5"/>
          </p:nvPr>
        </p:nvSpPr>
        <p:spPr>
          <a:xfrm>
            <a:off x="2438400" y="6354318"/>
            <a:ext cx="3496055" cy="341630"/>
          </a:xfrm>
        </p:spPr>
        <p:txBody>
          <a:bodyPr/>
          <a:lstStyle/>
          <a:p>
            <a:r>
              <a:rPr lang="it-IT" dirty="0"/>
              <a:t>«MERGE» ERASMUS+ </a:t>
            </a:r>
            <a:r>
              <a:rPr lang="it-IT" dirty="0" err="1"/>
              <a:t>CBHE</a:t>
            </a:r>
            <a:r>
              <a:rPr lang="it-IT" dirty="0"/>
              <a:t> PROJECT</a:t>
            </a:r>
          </a:p>
        </p:txBody>
      </p:sp>
      <p:sp>
        <p:nvSpPr>
          <p:cNvPr id="15" name="Segnaposto numero diapositiva 14">
            <a:extLst>
              <a:ext uri="{FF2B5EF4-FFF2-40B4-BE49-F238E27FC236}">
                <a16:creationId xmlns:a16="http://schemas.microsoft.com/office/drawing/2014/main" id="{906725C4-FCD1-975A-1C70-FCC0C54A6C92}"/>
              </a:ext>
            </a:extLst>
          </p:cNvPr>
          <p:cNvSpPr>
            <a:spLocks noGrp="1"/>
          </p:cNvSpPr>
          <p:nvPr>
            <p:ph type="sldNum" sz="quarter" idx="7"/>
          </p:nvPr>
        </p:nvSpPr>
        <p:spPr>
          <a:xfrm>
            <a:off x="6473952" y="6354318"/>
            <a:ext cx="1483146" cy="341630"/>
          </a:xfrm>
        </p:spPr>
        <p:txBody>
          <a:bodyPr/>
          <a:lstStyle/>
          <a:p>
            <a:fld id="{B6F15528-21DE-4FAA-801E-634DDDAF4B2B}" type="slidenum">
              <a:rPr lang="it-IT" smtClean="0"/>
              <a:t>35</a:t>
            </a:fld>
            <a:endParaRPr lang="it-IT"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627727" y="260703"/>
            <a:ext cx="177727" cy="998547"/>
          </a:xfrm>
          <a:custGeom>
            <a:avLst/>
            <a:gdLst/>
            <a:ahLst/>
            <a:cxnLst/>
            <a:rect l="l" t="t" r="r" b="b"/>
            <a:pathLst>
              <a:path w="193040" h="1084580">
                <a:moveTo>
                  <a:pt x="0" y="0"/>
                </a:moveTo>
                <a:lnTo>
                  <a:pt x="192811" y="1084564"/>
                </a:lnTo>
              </a:path>
            </a:pathLst>
          </a:custGeom>
          <a:ln w="9144">
            <a:solidFill>
              <a:srgbClr val="BEBEBE"/>
            </a:solidFill>
          </a:ln>
        </p:spPr>
        <p:txBody>
          <a:bodyPr wrap="square" lIns="0" tIns="0" rIns="0" bIns="0" rtlCol="0"/>
          <a:lstStyle/>
          <a:p>
            <a:endParaRPr sz="1657"/>
          </a:p>
        </p:txBody>
      </p:sp>
      <p:sp>
        <p:nvSpPr>
          <p:cNvPr id="3" name="object 3"/>
          <p:cNvSpPr/>
          <p:nvPr/>
        </p:nvSpPr>
        <p:spPr>
          <a:xfrm>
            <a:off x="6850780" y="5262928"/>
            <a:ext cx="1955001" cy="1303724"/>
          </a:xfrm>
          <a:custGeom>
            <a:avLst/>
            <a:gdLst/>
            <a:ahLst/>
            <a:cxnLst/>
            <a:rect l="l" t="t" r="r" b="b"/>
            <a:pathLst>
              <a:path w="2123440" h="1416050">
                <a:moveTo>
                  <a:pt x="2122855" y="0"/>
                </a:moveTo>
                <a:lnTo>
                  <a:pt x="0" y="1415642"/>
                </a:lnTo>
              </a:path>
            </a:pathLst>
          </a:custGeom>
          <a:ln w="9144">
            <a:solidFill>
              <a:srgbClr val="D9D9D9"/>
            </a:solidFill>
          </a:ln>
        </p:spPr>
        <p:txBody>
          <a:bodyPr wrap="square" lIns="0" tIns="0" rIns="0" bIns="0" rtlCol="0"/>
          <a:lstStyle/>
          <a:p>
            <a:endParaRPr sz="1657"/>
          </a:p>
        </p:txBody>
      </p:sp>
      <p:sp>
        <p:nvSpPr>
          <p:cNvPr id="7" name="object 7"/>
          <p:cNvSpPr/>
          <p:nvPr/>
        </p:nvSpPr>
        <p:spPr>
          <a:xfrm>
            <a:off x="0" y="3955094"/>
            <a:ext cx="411579" cy="2611539"/>
          </a:xfrm>
          <a:custGeom>
            <a:avLst/>
            <a:gdLst/>
            <a:ahLst/>
            <a:cxnLst/>
            <a:rect l="l" t="t" r="r" b="b"/>
            <a:pathLst>
              <a:path w="447040" h="2836545">
                <a:moveTo>
                  <a:pt x="0" y="-1"/>
                </a:moveTo>
                <a:lnTo>
                  <a:pt x="0" y="2836156"/>
                </a:lnTo>
                <a:lnTo>
                  <a:pt x="446854" y="2836156"/>
                </a:lnTo>
                <a:lnTo>
                  <a:pt x="0" y="-1"/>
                </a:lnTo>
                <a:close/>
              </a:path>
            </a:pathLst>
          </a:custGeom>
          <a:solidFill>
            <a:srgbClr val="90C225"/>
          </a:solidFill>
        </p:spPr>
        <p:txBody>
          <a:bodyPr wrap="square" lIns="0" tIns="0" rIns="0" bIns="0" rtlCol="0"/>
          <a:lstStyle/>
          <a:p>
            <a:endParaRPr sz="1657"/>
          </a:p>
        </p:txBody>
      </p:sp>
      <p:sp>
        <p:nvSpPr>
          <p:cNvPr id="9" name="object 9"/>
          <p:cNvSpPr/>
          <p:nvPr/>
        </p:nvSpPr>
        <p:spPr>
          <a:xfrm>
            <a:off x="4140874" y="1597868"/>
            <a:ext cx="3990096" cy="1080395"/>
          </a:xfrm>
          <a:custGeom>
            <a:avLst/>
            <a:gdLst/>
            <a:ahLst/>
            <a:cxnLst/>
            <a:rect l="l" t="t" r="r" b="b"/>
            <a:pathLst>
              <a:path w="4333875" h="1173480">
                <a:moveTo>
                  <a:pt x="3869466" y="0"/>
                </a:moveTo>
                <a:lnTo>
                  <a:pt x="3869466" y="146685"/>
                </a:lnTo>
                <a:lnTo>
                  <a:pt x="0" y="146685"/>
                </a:lnTo>
                <a:lnTo>
                  <a:pt x="0" y="1026795"/>
                </a:lnTo>
                <a:lnTo>
                  <a:pt x="3869466" y="1026795"/>
                </a:lnTo>
                <a:lnTo>
                  <a:pt x="3869466" y="1173480"/>
                </a:lnTo>
                <a:lnTo>
                  <a:pt x="4333417" y="586740"/>
                </a:lnTo>
                <a:lnTo>
                  <a:pt x="3869466" y="0"/>
                </a:lnTo>
                <a:close/>
              </a:path>
            </a:pathLst>
          </a:custGeom>
          <a:solidFill>
            <a:srgbClr val="DBF4C9"/>
          </a:solidFill>
        </p:spPr>
        <p:txBody>
          <a:bodyPr wrap="square" lIns="0" tIns="0" rIns="0" bIns="0" rtlCol="0"/>
          <a:lstStyle/>
          <a:p>
            <a:endParaRPr sz="1657"/>
          </a:p>
        </p:txBody>
      </p:sp>
      <p:sp>
        <p:nvSpPr>
          <p:cNvPr id="10" name="object 10"/>
          <p:cNvSpPr/>
          <p:nvPr/>
        </p:nvSpPr>
        <p:spPr>
          <a:xfrm>
            <a:off x="4146241" y="1597868"/>
            <a:ext cx="4159559" cy="1080395"/>
          </a:xfrm>
          <a:custGeom>
            <a:avLst/>
            <a:gdLst/>
            <a:ahLst/>
            <a:cxnLst/>
            <a:rect l="l" t="t" r="r" b="b"/>
            <a:pathLst>
              <a:path w="4573905" h="1173480">
                <a:moveTo>
                  <a:pt x="0" y="146685"/>
                </a:moveTo>
                <a:lnTo>
                  <a:pt x="4083694" y="146685"/>
                </a:lnTo>
                <a:lnTo>
                  <a:pt x="4083694" y="0"/>
                </a:lnTo>
                <a:lnTo>
                  <a:pt x="4573331" y="586740"/>
                </a:lnTo>
                <a:lnTo>
                  <a:pt x="4083694" y="1173480"/>
                </a:lnTo>
                <a:lnTo>
                  <a:pt x="4083694" y="1026795"/>
                </a:lnTo>
                <a:lnTo>
                  <a:pt x="0" y="1026795"/>
                </a:lnTo>
                <a:lnTo>
                  <a:pt x="0" y="146685"/>
                </a:lnTo>
                <a:close/>
              </a:path>
            </a:pathLst>
          </a:custGeom>
          <a:ln w="18101">
            <a:solidFill>
              <a:srgbClr val="D1DFCC"/>
            </a:solidFill>
          </a:ln>
        </p:spPr>
        <p:txBody>
          <a:bodyPr wrap="square" lIns="0" tIns="0" rIns="0" bIns="0" rtlCol="0"/>
          <a:lstStyle/>
          <a:p>
            <a:endParaRPr sz="1657"/>
          </a:p>
        </p:txBody>
      </p:sp>
      <p:sp>
        <p:nvSpPr>
          <p:cNvPr id="11" name="object 11"/>
          <p:cNvSpPr/>
          <p:nvPr/>
        </p:nvSpPr>
        <p:spPr>
          <a:xfrm>
            <a:off x="792098" y="1597867"/>
            <a:ext cx="3367465" cy="1080395"/>
          </a:xfrm>
          <a:custGeom>
            <a:avLst/>
            <a:gdLst/>
            <a:ahLst/>
            <a:cxnLst/>
            <a:rect l="l" t="t" r="r" b="b"/>
            <a:pathLst>
              <a:path w="3657600" h="1173480">
                <a:moveTo>
                  <a:pt x="3462020" y="0"/>
                </a:moveTo>
                <a:lnTo>
                  <a:pt x="195580" y="0"/>
                </a:lnTo>
                <a:lnTo>
                  <a:pt x="179539" y="647"/>
                </a:lnTo>
                <a:lnTo>
                  <a:pt x="133762" y="9964"/>
                </a:lnTo>
                <a:lnTo>
                  <a:pt x="92557" y="29287"/>
                </a:lnTo>
                <a:lnTo>
                  <a:pt x="57284" y="57261"/>
                </a:lnTo>
                <a:lnTo>
                  <a:pt x="29302" y="92529"/>
                </a:lnTo>
                <a:lnTo>
                  <a:pt x="9971" y="133738"/>
                </a:lnTo>
                <a:lnTo>
                  <a:pt x="648" y="179531"/>
                </a:lnTo>
                <a:lnTo>
                  <a:pt x="0" y="195579"/>
                </a:lnTo>
                <a:lnTo>
                  <a:pt x="0" y="977899"/>
                </a:lnTo>
                <a:lnTo>
                  <a:pt x="5684" y="1024920"/>
                </a:lnTo>
                <a:lnTo>
                  <a:pt x="21830" y="1067807"/>
                </a:lnTo>
                <a:lnTo>
                  <a:pt x="47080" y="1105206"/>
                </a:lnTo>
                <a:lnTo>
                  <a:pt x="80074" y="1135762"/>
                </a:lnTo>
                <a:lnTo>
                  <a:pt x="119452" y="1158118"/>
                </a:lnTo>
                <a:lnTo>
                  <a:pt x="163856" y="1170921"/>
                </a:lnTo>
                <a:lnTo>
                  <a:pt x="195580" y="1173479"/>
                </a:lnTo>
                <a:lnTo>
                  <a:pt x="3462020" y="1173479"/>
                </a:lnTo>
                <a:lnTo>
                  <a:pt x="3509040" y="1167799"/>
                </a:lnTo>
                <a:lnTo>
                  <a:pt x="3551927" y="1151661"/>
                </a:lnTo>
                <a:lnTo>
                  <a:pt x="3589326" y="1126420"/>
                </a:lnTo>
                <a:lnTo>
                  <a:pt x="3619882" y="1093433"/>
                </a:lnTo>
                <a:lnTo>
                  <a:pt x="3642238" y="1054054"/>
                </a:lnTo>
                <a:lnTo>
                  <a:pt x="3655041" y="1009638"/>
                </a:lnTo>
                <a:lnTo>
                  <a:pt x="3657600" y="977899"/>
                </a:lnTo>
                <a:lnTo>
                  <a:pt x="3657600" y="195579"/>
                </a:lnTo>
                <a:lnTo>
                  <a:pt x="3651919" y="148559"/>
                </a:lnTo>
                <a:lnTo>
                  <a:pt x="3635781" y="105672"/>
                </a:lnTo>
                <a:lnTo>
                  <a:pt x="3610540" y="68273"/>
                </a:lnTo>
                <a:lnTo>
                  <a:pt x="3577553" y="37717"/>
                </a:lnTo>
                <a:lnTo>
                  <a:pt x="3538174" y="15361"/>
                </a:lnTo>
                <a:lnTo>
                  <a:pt x="3493758" y="2558"/>
                </a:lnTo>
                <a:lnTo>
                  <a:pt x="3462020" y="0"/>
                </a:lnTo>
                <a:close/>
              </a:path>
            </a:pathLst>
          </a:custGeom>
          <a:solidFill>
            <a:srgbClr val="539F20"/>
          </a:solidFill>
        </p:spPr>
        <p:txBody>
          <a:bodyPr wrap="square" lIns="0" tIns="0" rIns="0" bIns="0" rtlCol="0"/>
          <a:lstStyle/>
          <a:p>
            <a:endParaRPr sz="1657"/>
          </a:p>
        </p:txBody>
      </p:sp>
      <p:sp>
        <p:nvSpPr>
          <p:cNvPr id="12" name="object 12"/>
          <p:cNvSpPr/>
          <p:nvPr/>
        </p:nvSpPr>
        <p:spPr>
          <a:xfrm>
            <a:off x="785741" y="1597869"/>
            <a:ext cx="3367465" cy="1080395"/>
          </a:xfrm>
          <a:custGeom>
            <a:avLst/>
            <a:gdLst/>
            <a:ahLst/>
            <a:cxnLst/>
            <a:rect l="l" t="t" r="r" b="b"/>
            <a:pathLst>
              <a:path w="3657600" h="1173480">
                <a:moveTo>
                  <a:pt x="0" y="195579"/>
                </a:moveTo>
                <a:lnTo>
                  <a:pt x="5684" y="148559"/>
                </a:lnTo>
                <a:lnTo>
                  <a:pt x="21830" y="105672"/>
                </a:lnTo>
                <a:lnTo>
                  <a:pt x="47080" y="68273"/>
                </a:lnTo>
                <a:lnTo>
                  <a:pt x="80074" y="37717"/>
                </a:lnTo>
                <a:lnTo>
                  <a:pt x="119452" y="15361"/>
                </a:lnTo>
                <a:lnTo>
                  <a:pt x="163856" y="2558"/>
                </a:lnTo>
                <a:lnTo>
                  <a:pt x="195580" y="0"/>
                </a:lnTo>
                <a:lnTo>
                  <a:pt x="3462020" y="0"/>
                </a:lnTo>
                <a:lnTo>
                  <a:pt x="3509040" y="5680"/>
                </a:lnTo>
                <a:lnTo>
                  <a:pt x="3551927" y="21818"/>
                </a:lnTo>
                <a:lnTo>
                  <a:pt x="3589326" y="47059"/>
                </a:lnTo>
                <a:lnTo>
                  <a:pt x="3619882" y="80046"/>
                </a:lnTo>
                <a:lnTo>
                  <a:pt x="3642238" y="119425"/>
                </a:lnTo>
                <a:lnTo>
                  <a:pt x="3655041" y="163841"/>
                </a:lnTo>
                <a:lnTo>
                  <a:pt x="3657600" y="195579"/>
                </a:lnTo>
                <a:lnTo>
                  <a:pt x="3657600" y="977899"/>
                </a:lnTo>
                <a:lnTo>
                  <a:pt x="3651919" y="1024920"/>
                </a:lnTo>
                <a:lnTo>
                  <a:pt x="3635781" y="1067807"/>
                </a:lnTo>
                <a:lnTo>
                  <a:pt x="3610540" y="1105206"/>
                </a:lnTo>
                <a:lnTo>
                  <a:pt x="3577553" y="1135762"/>
                </a:lnTo>
                <a:lnTo>
                  <a:pt x="3538174" y="1158118"/>
                </a:lnTo>
                <a:lnTo>
                  <a:pt x="3493758" y="1170921"/>
                </a:lnTo>
                <a:lnTo>
                  <a:pt x="3462020" y="1173479"/>
                </a:lnTo>
                <a:lnTo>
                  <a:pt x="195580" y="1173479"/>
                </a:lnTo>
                <a:lnTo>
                  <a:pt x="148580" y="1167799"/>
                </a:lnTo>
                <a:lnTo>
                  <a:pt x="105700" y="1151661"/>
                </a:lnTo>
                <a:lnTo>
                  <a:pt x="68299" y="1126420"/>
                </a:lnTo>
                <a:lnTo>
                  <a:pt x="37736" y="1093433"/>
                </a:lnTo>
                <a:lnTo>
                  <a:pt x="15369" y="1054054"/>
                </a:lnTo>
                <a:lnTo>
                  <a:pt x="2559" y="1009638"/>
                </a:lnTo>
                <a:lnTo>
                  <a:pt x="0" y="977899"/>
                </a:lnTo>
                <a:lnTo>
                  <a:pt x="0" y="195579"/>
                </a:lnTo>
                <a:close/>
              </a:path>
            </a:pathLst>
          </a:custGeom>
          <a:ln w="18288">
            <a:solidFill>
              <a:srgbClr val="FFFFFF"/>
            </a:solidFill>
          </a:ln>
        </p:spPr>
        <p:txBody>
          <a:bodyPr wrap="square" lIns="0" tIns="0" rIns="0" bIns="0" rtlCol="0"/>
          <a:lstStyle/>
          <a:p>
            <a:endParaRPr sz="1657"/>
          </a:p>
        </p:txBody>
      </p:sp>
      <p:sp>
        <p:nvSpPr>
          <p:cNvPr id="13" name="object 13"/>
          <p:cNvSpPr/>
          <p:nvPr/>
        </p:nvSpPr>
        <p:spPr>
          <a:xfrm>
            <a:off x="4127323" y="2787706"/>
            <a:ext cx="3964372" cy="1080395"/>
          </a:xfrm>
          <a:custGeom>
            <a:avLst/>
            <a:gdLst/>
            <a:ahLst/>
            <a:cxnLst/>
            <a:rect l="l" t="t" r="r" b="b"/>
            <a:pathLst>
              <a:path w="4305934" h="1173479">
                <a:moveTo>
                  <a:pt x="3844680" y="0"/>
                </a:moveTo>
                <a:lnTo>
                  <a:pt x="3844680" y="146685"/>
                </a:lnTo>
                <a:lnTo>
                  <a:pt x="0" y="146685"/>
                </a:lnTo>
                <a:lnTo>
                  <a:pt x="0" y="1026795"/>
                </a:lnTo>
                <a:lnTo>
                  <a:pt x="3844680" y="1026795"/>
                </a:lnTo>
                <a:lnTo>
                  <a:pt x="3844680" y="1173480"/>
                </a:lnTo>
                <a:lnTo>
                  <a:pt x="4305371" y="586740"/>
                </a:lnTo>
                <a:lnTo>
                  <a:pt x="3844680" y="0"/>
                </a:lnTo>
                <a:close/>
              </a:path>
            </a:pathLst>
          </a:custGeom>
          <a:solidFill>
            <a:srgbClr val="F5E2A4"/>
          </a:solidFill>
        </p:spPr>
        <p:txBody>
          <a:bodyPr wrap="square" lIns="0" tIns="0" rIns="0" bIns="0" rtlCol="0"/>
          <a:lstStyle/>
          <a:p>
            <a:endParaRPr sz="1657"/>
          </a:p>
        </p:txBody>
      </p:sp>
      <p:sp>
        <p:nvSpPr>
          <p:cNvPr id="14" name="object 14"/>
          <p:cNvSpPr/>
          <p:nvPr/>
        </p:nvSpPr>
        <p:spPr>
          <a:xfrm>
            <a:off x="4120904" y="2787706"/>
            <a:ext cx="3992434" cy="1080395"/>
          </a:xfrm>
          <a:custGeom>
            <a:avLst/>
            <a:gdLst/>
            <a:ahLst/>
            <a:cxnLst/>
            <a:rect l="l" t="t" r="r" b="b"/>
            <a:pathLst>
              <a:path w="4336415" h="1173479">
                <a:moveTo>
                  <a:pt x="0" y="146685"/>
                </a:moveTo>
                <a:lnTo>
                  <a:pt x="3871876" y="146685"/>
                </a:lnTo>
                <a:lnTo>
                  <a:pt x="3871876" y="0"/>
                </a:lnTo>
                <a:lnTo>
                  <a:pt x="4335827" y="586740"/>
                </a:lnTo>
                <a:lnTo>
                  <a:pt x="3871876" y="1173480"/>
                </a:lnTo>
                <a:lnTo>
                  <a:pt x="3871876" y="1026795"/>
                </a:lnTo>
                <a:lnTo>
                  <a:pt x="0" y="1026795"/>
                </a:lnTo>
                <a:lnTo>
                  <a:pt x="0" y="146685"/>
                </a:lnTo>
                <a:close/>
              </a:path>
            </a:pathLst>
          </a:custGeom>
          <a:ln w="18026">
            <a:solidFill>
              <a:srgbClr val="DDE8CA"/>
            </a:solidFill>
          </a:ln>
        </p:spPr>
        <p:txBody>
          <a:bodyPr wrap="square" lIns="0" tIns="0" rIns="0" bIns="0" rtlCol="0"/>
          <a:lstStyle/>
          <a:p>
            <a:endParaRPr sz="1657"/>
          </a:p>
        </p:txBody>
      </p:sp>
      <p:sp>
        <p:nvSpPr>
          <p:cNvPr id="15" name="object 15"/>
          <p:cNvSpPr/>
          <p:nvPr/>
        </p:nvSpPr>
        <p:spPr>
          <a:xfrm>
            <a:off x="785741" y="2787707"/>
            <a:ext cx="3367465" cy="1080395"/>
          </a:xfrm>
          <a:custGeom>
            <a:avLst/>
            <a:gdLst/>
            <a:ahLst/>
            <a:cxnLst/>
            <a:rect l="l" t="t" r="r" b="b"/>
            <a:pathLst>
              <a:path w="3657600" h="1173479">
                <a:moveTo>
                  <a:pt x="3462020" y="0"/>
                </a:moveTo>
                <a:lnTo>
                  <a:pt x="195580" y="0"/>
                </a:lnTo>
                <a:lnTo>
                  <a:pt x="179539" y="647"/>
                </a:lnTo>
                <a:lnTo>
                  <a:pt x="133762" y="9964"/>
                </a:lnTo>
                <a:lnTo>
                  <a:pt x="92557" y="29287"/>
                </a:lnTo>
                <a:lnTo>
                  <a:pt x="57284" y="57261"/>
                </a:lnTo>
                <a:lnTo>
                  <a:pt x="29302" y="92529"/>
                </a:lnTo>
                <a:lnTo>
                  <a:pt x="9971" y="133738"/>
                </a:lnTo>
                <a:lnTo>
                  <a:pt x="648" y="179531"/>
                </a:lnTo>
                <a:lnTo>
                  <a:pt x="0" y="195579"/>
                </a:lnTo>
                <a:lnTo>
                  <a:pt x="0" y="977899"/>
                </a:lnTo>
                <a:lnTo>
                  <a:pt x="5684" y="1024920"/>
                </a:lnTo>
                <a:lnTo>
                  <a:pt x="21830" y="1067807"/>
                </a:lnTo>
                <a:lnTo>
                  <a:pt x="47080" y="1105206"/>
                </a:lnTo>
                <a:lnTo>
                  <a:pt x="80074" y="1135762"/>
                </a:lnTo>
                <a:lnTo>
                  <a:pt x="119452" y="1158118"/>
                </a:lnTo>
                <a:lnTo>
                  <a:pt x="163856" y="1170921"/>
                </a:lnTo>
                <a:lnTo>
                  <a:pt x="195580" y="1173479"/>
                </a:lnTo>
                <a:lnTo>
                  <a:pt x="3462020" y="1173479"/>
                </a:lnTo>
                <a:lnTo>
                  <a:pt x="3509040" y="1167799"/>
                </a:lnTo>
                <a:lnTo>
                  <a:pt x="3551927" y="1151661"/>
                </a:lnTo>
                <a:lnTo>
                  <a:pt x="3589326" y="1126420"/>
                </a:lnTo>
                <a:lnTo>
                  <a:pt x="3619882" y="1093433"/>
                </a:lnTo>
                <a:lnTo>
                  <a:pt x="3642238" y="1054054"/>
                </a:lnTo>
                <a:lnTo>
                  <a:pt x="3655041" y="1009638"/>
                </a:lnTo>
                <a:lnTo>
                  <a:pt x="3657600" y="977899"/>
                </a:lnTo>
                <a:lnTo>
                  <a:pt x="3657600" y="195579"/>
                </a:lnTo>
                <a:lnTo>
                  <a:pt x="3651919" y="148559"/>
                </a:lnTo>
                <a:lnTo>
                  <a:pt x="3635781" y="105672"/>
                </a:lnTo>
                <a:lnTo>
                  <a:pt x="3610540" y="68273"/>
                </a:lnTo>
                <a:lnTo>
                  <a:pt x="3577553" y="37717"/>
                </a:lnTo>
                <a:lnTo>
                  <a:pt x="3538174" y="15361"/>
                </a:lnTo>
                <a:lnTo>
                  <a:pt x="3493758" y="2558"/>
                </a:lnTo>
                <a:lnTo>
                  <a:pt x="3462020" y="0"/>
                </a:lnTo>
                <a:close/>
              </a:path>
            </a:pathLst>
          </a:custGeom>
          <a:solidFill>
            <a:srgbClr val="FFC000"/>
          </a:solidFill>
        </p:spPr>
        <p:txBody>
          <a:bodyPr wrap="square" lIns="0" tIns="0" rIns="0" bIns="0" rtlCol="0"/>
          <a:lstStyle/>
          <a:p>
            <a:endParaRPr sz="1657"/>
          </a:p>
        </p:txBody>
      </p:sp>
      <p:sp>
        <p:nvSpPr>
          <p:cNvPr id="16" name="object 16"/>
          <p:cNvSpPr/>
          <p:nvPr/>
        </p:nvSpPr>
        <p:spPr>
          <a:xfrm>
            <a:off x="785741" y="2787707"/>
            <a:ext cx="3367465" cy="1080395"/>
          </a:xfrm>
          <a:custGeom>
            <a:avLst/>
            <a:gdLst/>
            <a:ahLst/>
            <a:cxnLst/>
            <a:rect l="l" t="t" r="r" b="b"/>
            <a:pathLst>
              <a:path w="3657600" h="1173479">
                <a:moveTo>
                  <a:pt x="0" y="195579"/>
                </a:moveTo>
                <a:lnTo>
                  <a:pt x="5684" y="148559"/>
                </a:lnTo>
                <a:lnTo>
                  <a:pt x="21830" y="105672"/>
                </a:lnTo>
                <a:lnTo>
                  <a:pt x="47080" y="68273"/>
                </a:lnTo>
                <a:lnTo>
                  <a:pt x="80074" y="37717"/>
                </a:lnTo>
                <a:lnTo>
                  <a:pt x="119452" y="15361"/>
                </a:lnTo>
                <a:lnTo>
                  <a:pt x="163856" y="2558"/>
                </a:lnTo>
                <a:lnTo>
                  <a:pt x="195580" y="0"/>
                </a:lnTo>
                <a:lnTo>
                  <a:pt x="3462020" y="0"/>
                </a:lnTo>
                <a:lnTo>
                  <a:pt x="3509040" y="5680"/>
                </a:lnTo>
                <a:lnTo>
                  <a:pt x="3551927" y="21818"/>
                </a:lnTo>
                <a:lnTo>
                  <a:pt x="3589326" y="47059"/>
                </a:lnTo>
                <a:lnTo>
                  <a:pt x="3619882" y="80046"/>
                </a:lnTo>
                <a:lnTo>
                  <a:pt x="3642238" y="119425"/>
                </a:lnTo>
                <a:lnTo>
                  <a:pt x="3655041" y="163841"/>
                </a:lnTo>
                <a:lnTo>
                  <a:pt x="3657600" y="195579"/>
                </a:lnTo>
                <a:lnTo>
                  <a:pt x="3657600" y="977899"/>
                </a:lnTo>
                <a:lnTo>
                  <a:pt x="3651919" y="1024920"/>
                </a:lnTo>
                <a:lnTo>
                  <a:pt x="3635781" y="1067807"/>
                </a:lnTo>
                <a:lnTo>
                  <a:pt x="3610540" y="1105206"/>
                </a:lnTo>
                <a:lnTo>
                  <a:pt x="3577553" y="1135762"/>
                </a:lnTo>
                <a:lnTo>
                  <a:pt x="3538174" y="1158118"/>
                </a:lnTo>
                <a:lnTo>
                  <a:pt x="3493758" y="1170921"/>
                </a:lnTo>
                <a:lnTo>
                  <a:pt x="3462020" y="1173479"/>
                </a:lnTo>
                <a:lnTo>
                  <a:pt x="195580" y="1173479"/>
                </a:lnTo>
                <a:lnTo>
                  <a:pt x="148580" y="1167799"/>
                </a:lnTo>
                <a:lnTo>
                  <a:pt x="105700" y="1151661"/>
                </a:lnTo>
                <a:lnTo>
                  <a:pt x="68299" y="1126420"/>
                </a:lnTo>
                <a:lnTo>
                  <a:pt x="37736" y="1093433"/>
                </a:lnTo>
                <a:lnTo>
                  <a:pt x="15369" y="1054054"/>
                </a:lnTo>
                <a:lnTo>
                  <a:pt x="2559" y="1009638"/>
                </a:lnTo>
                <a:lnTo>
                  <a:pt x="0" y="977899"/>
                </a:lnTo>
                <a:lnTo>
                  <a:pt x="0" y="195579"/>
                </a:lnTo>
                <a:close/>
              </a:path>
            </a:pathLst>
          </a:custGeom>
          <a:ln w="18288">
            <a:solidFill>
              <a:srgbClr val="FFFFFF"/>
            </a:solidFill>
          </a:ln>
        </p:spPr>
        <p:txBody>
          <a:bodyPr wrap="square" lIns="0" tIns="0" rIns="0" bIns="0" rtlCol="0"/>
          <a:lstStyle/>
          <a:p>
            <a:endParaRPr sz="1657"/>
          </a:p>
        </p:txBody>
      </p:sp>
      <p:sp>
        <p:nvSpPr>
          <p:cNvPr id="17" name="object 17"/>
          <p:cNvSpPr/>
          <p:nvPr/>
        </p:nvSpPr>
        <p:spPr>
          <a:xfrm>
            <a:off x="4140874" y="3977545"/>
            <a:ext cx="3990096" cy="1083318"/>
          </a:xfrm>
          <a:custGeom>
            <a:avLst/>
            <a:gdLst/>
            <a:ahLst/>
            <a:cxnLst/>
            <a:rect l="l" t="t" r="r" b="b"/>
            <a:pathLst>
              <a:path w="4333875" h="1176654">
                <a:moveTo>
                  <a:pt x="3868261" y="0"/>
                </a:moveTo>
                <a:lnTo>
                  <a:pt x="3868261" y="147066"/>
                </a:lnTo>
                <a:lnTo>
                  <a:pt x="0" y="147066"/>
                </a:lnTo>
                <a:lnTo>
                  <a:pt x="0" y="1029462"/>
                </a:lnTo>
                <a:lnTo>
                  <a:pt x="3868261" y="1029462"/>
                </a:lnTo>
                <a:lnTo>
                  <a:pt x="3868261" y="1176528"/>
                </a:lnTo>
                <a:lnTo>
                  <a:pt x="4333417" y="588264"/>
                </a:lnTo>
                <a:lnTo>
                  <a:pt x="3868261" y="0"/>
                </a:lnTo>
                <a:close/>
              </a:path>
            </a:pathLst>
          </a:custGeom>
          <a:solidFill>
            <a:srgbClr val="CFDADF"/>
          </a:solidFill>
        </p:spPr>
        <p:txBody>
          <a:bodyPr wrap="square" lIns="0" tIns="0" rIns="0" bIns="0" rtlCol="0"/>
          <a:lstStyle/>
          <a:p>
            <a:endParaRPr sz="1657"/>
          </a:p>
        </p:txBody>
      </p:sp>
      <p:sp>
        <p:nvSpPr>
          <p:cNvPr id="18" name="object 18"/>
          <p:cNvSpPr/>
          <p:nvPr/>
        </p:nvSpPr>
        <p:spPr>
          <a:xfrm>
            <a:off x="4146241" y="3977545"/>
            <a:ext cx="4211085" cy="1083318"/>
          </a:xfrm>
          <a:custGeom>
            <a:avLst/>
            <a:gdLst/>
            <a:ahLst/>
            <a:cxnLst/>
            <a:rect l="l" t="t" r="r" b="b"/>
            <a:pathLst>
              <a:path w="4573905" h="1176654">
                <a:moveTo>
                  <a:pt x="0" y="147066"/>
                </a:moveTo>
                <a:lnTo>
                  <a:pt x="4082422" y="147066"/>
                </a:lnTo>
                <a:lnTo>
                  <a:pt x="4082422" y="0"/>
                </a:lnTo>
                <a:lnTo>
                  <a:pt x="4573331" y="588264"/>
                </a:lnTo>
                <a:lnTo>
                  <a:pt x="4082422" y="1176528"/>
                </a:lnTo>
                <a:lnTo>
                  <a:pt x="4082422" y="1029462"/>
                </a:lnTo>
                <a:lnTo>
                  <a:pt x="0" y="1029462"/>
                </a:lnTo>
                <a:lnTo>
                  <a:pt x="0" y="147066"/>
                </a:lnTo>
                <a:close/>
              </a:path>
            </a:pathLst>
          </a:custGeom>
          <a:ln w="18100">
            <a:solidFill>
              <a:srgbClr val="EEEECA"/>
            </a:solidFill>
          </a:ln>
        </p:spPr>
        <p:txBody>
          <a:bodyPr wrap="square" lIns="0" tIns="0" rIns="0" bIns="0" rtlCol="0"/>
          <a:lstStyle/>
          <a:p>
            <a:endParaRPr sz="1657"/>
          </a:p>
        </p:txBody>
      </p:sp>
      <p:sp>
        <p:nvSpPr>
          <p:cNvPr id="19" name="object 19"/>
          <p:cNvSpPr txBox="1"/>
          <p:nvPr/>
        </p:nvSpPr>
        <p:spPr>
          <a:xfrm>
            <a:off x="4133680" y="1961348"/>
            <a:ext cx="3992434" cy="2843599"/>
          </a:xfrm>
          <a:prstGeom prst="rect">
            <a:avLst/>
          </a:prstGeom>
        </p:spPr>
        <p:txBody>
          <a:bodyPr vert="horz" wrap="square" lIns="0" tIns="0" rIns="0" bIns="0" rtlCol="0">
            <a:spAutoFit/>
          </a:bodyPr>
          <a:lstStyle/>
          <a:p>
            <a:pPr marL="299338" indent="-264259">
              <a:buClr>
                <a:srgbClr val="539F20"/>
              </a:buClr>
              <a:buFont typeface="Arial"/>
              <a:buChar char="•"/>
              <a:tabLst>
                <a:tab pos="299338" algn="l"/>
              </a:tabLst>
            </a:pPr>
            <a:r>
              <a:rPr sz="2578" b="1" dirty="0">
                <a:solidFill>
                  <a:srgbClr val="539F20"/>
                </a:solidFill>
                <a:latin typeface="Arial"/>
                <a:cs typeface="Arial"/>
              </a:rPr>
              <a:t>a</a:t>
            </a:r>
            <a:r>
              <a:rPr sz="2578" b="1" spc="-9" dirty="0">
                <a:solidFill>
                  <a:srgbClr val="539F20"/>
                </a:solidFill>
                <a:latin typeface="Arial"/>
                <a:cs typeface="Arial"/>
              </a:rPr>
              <a:t> n</a:t>
            </a:r>
            <a:r>
              <a:rPr sz="2578" b="1" dirty="0">
                <a:solidFill>
                  <a:srgbClr val="539F20"/>
                </a:solidFill>
                <a:latin typeface="Arial"/>
                <a:cs typeface="Arial"/>
              </a:rPr>
              <a:t>ew</a:t>
            </a:r>
            <a:r>
              <a:rPr sz="2578" b="1" spc="14" dirty="0">
                <a:solidFill>
                  <a:srgbClr val="539F20"/>
                </a:solidFill>
                <a:latin typeface="Arial"/>
                <a:cs typeface="Arial"/>
              </a:rPr>
              <a:t> </a:t>
            </a:r>
            <a:r>
              <a:rPr sz="2578" b="1" dirty="0">
                <a:solidFill>
                  <a:srgbClr val="539F20"/>
                </a:solidFill>
                <a:latin typeface="Arial"/>
                <a:cs typeface="Arial"/>
              </a:rPr>
              <a:t>t</a:t>
            </a:r>
            <a:r>
              <a:rPr sz="2578" b="1" spc="-87" dirty="0">
                <a:solidFill>
                  <a:srgbClr val="539F20"/>
                </a:solidFill>
                <a:latin typeface="Arial"/>
                <a:cs typeface="Arial"/>
              </a:rPr>
              <a:t>y</a:t>
            </a:r>
            <a:r>
              <a:rPr sz="2578" b="1" spc="-9" dirty="0">
                <a:solidFill>
                  <a:srgbClr val="539F20"/>
                </a:solidFill>
                <a:latin typeface="Arial"/>
                <a:cs typeface="Arial"/>
              </a:rPr>
              <a:t>p</a:t>
            </a:r>
            <a:r>
              <a:rPr sz="2578" b="1" dirty="0">
                <a:solidFill>
                  <a:srgbClr val="539F20"/>
                </a:solidFill>
                <a:latin typeface="Arial"/>
                <a:cs typeface="Arial"/>
              </a:rPr>
              <a:t>e</a:t>
            </a:r>
            <a:r>
              <a:rPr sz="2578" b="1" spc="78" dirty="0">
                <a:solidFill>
                  <a:srgbClr val="539F20"/>
                </a:solidFill>
                <a:latin typeface="Arial"/>
                <a:cs typeface="Arial"/>
              </a:rPr>
              <a:t> </a:t>
            </a:r>
            <a:r>
              <a:rPr sz="2578" b="1" spc="-9" dirty="0">
                <a:solidFill>
                  <a:srgbClr val="539F20"/>
                </a:solidFill>
                <a:latin typeface="Arial"/>
                <a:cs typeface="Arial"/>
              </a:rPr>
              <a:t>o</a:t>
            </a:r>
            <a:r>
              <a:rPr sz="2578" b="1" dirty="0">
                <a:solidFill>
                  <a:srgbClr val="539F20"/>
                </a:solidFill>
                <a:latin typeface="Arial"/>
                <a:cs typeface="Arial"/>
              </a:rPr>
              <a:t>f s</a:t>
            </a:r>
            <a:r>
              <a:rPr sz="2578" b="1" spc="-14" dirty="0">
                <a:solidFill>
                  <a:srgbClr val="539F20"/>
                </a:solidFill>
                <a:latin typeface="Arial"/>
                <a:cs typeface="Arial"/>
              </a:rPr>
              <a:t>u</a:t>
            </a:r>
            <a:r>
              <a:rPr sz="2578" b="1" spc="-9" dirty="0">
                <a:solidFill>
                  <a:srgbClr val="539F20"/>
                </a:solidFill>
                <a:latin typeface="Arial"/>
                <a:cs typeface="Arial"/>
              </a:rPr>
              <a:t>ppo</a:t>
            </a:r>
            <a:r>
              <a:rPr sz="2578" b="1" spc="9" dirty="0">
                <a:solidFill>
                  <a:srgbClr val="539F20"/>
                </a:solidFill>
                <a:latin typeface="Arial"/>
                <a:cs typeface="Arial"/>
              </a:rPr>
              <a:t>r</a:t>
            </a:r>
            <a:r>
              <a:rPr sz="2578" b="1" dirty="0">
                <a:solidFill>
                  <a:srgbClr val="539F20"/>
                </a:solidFill>
                <a:latin typeface="Arial"/>
                <a:cs typeface="Arial"/>
              </a:rPr>
              <a:t>t</a:t>
            </a:r>
            <a:endParaRPr sz="2578" dirty="0">
              <a:latin typeface="Arial"/>
              <a:cs typeface="Arial"/>
            </a:endParaRPr>
          </a:p>
          <a:p>
            <a:pPr>
              <a:lnSpc>
                <a:spcPct val="100000"/>
              </a:lnSpc>
              <a:buClr>
                <a:srgbClr val="539F20"/>
              </a:buClr>
              <a:buFont typeface="Arial"/>
              <a:buChar char="•"/>
            </a:pPr>
            <a:endParaRPr sz="2578" dirty="0">
              <a:latin typeface="Times New Roman"/>
              <a:cs typeface="Times New Roman"/>
            </a:endParaRPr>
          </a:p>
          <a:p>
            <a:pPr marL="275368" indent="-263675">
              <a:lnSpc>
                <a:spcPts val="2882"/>
              </a:lnSpc>
              <a:spcBef>
                <a:spcPts val="1984"/>
              </a:spcBef>
              <a:buClr>
                <a:srgbClr val="539F20"/>
              </a:buClr>
              <a:buFont typeface="Arial"/>
              <a:buChar char="•"/>
              <a:tabLst>
                <a:tab pos="275952" algn="l"/>
              </a:tabLst>
            </a:pPr>
            <a:r>
              <a:rPr sz="2578" b="1" spc="-14" dirty="0">
                <a:solidFill>
                  <a:srgbClr val="EB7766"/>
                </a:solidFill>
                <a:latin typeface="Arial"/>
                <a:cs typeface="Arial"/>
              </a:rPr>
              <a:t>o</a:t>
            </a:r>
            <a:r>
              <a:rPr sz="2578" b="1" spc="-28" dirty="0">
                <a:solidFill>
                  <a:srgbClr val="EB7766"/>
                </a:solidFill>
                <a:latin typeface="Arial"/>
                <a:cs typeface="Arial"/>
              </a:rPr>
              <a:t>v</a:t>
            </a:r>
            <a:r>
              <a:rPr sz="2578" b="1" dirty="0">
                <a:solidFill>
                  <a:srgbClr val="EB7766"/>
                </a:solidFill>
                <a:latin typeface="Arial"/>
                <a:cs typeface="Arial"/>
              </a:rPr>
              <a:t>e</a:t>
            </a:r>
            <a:r>
              <a:rPr sz="2578" b="1" spc="5" dirty="0">
                <a:solidFill>
                  <a:srgbClr val="EB7766"/>
                </a:solidFill>
                <a:latin typeface="Arial"/>
                <a:cs typeface="Arial"/>
              </a:rPr>
              <a:t>r</a:t>
            </a:r>
            <a:r>
              <a:rPr sz="2578" b="1" dirty="0">
                <a:solidFill>
                  <a:srgbClr val="EB7766"/>
                </a:solidFill>
                <a:latin typeface="Arial"/>
                <a:cs typeface="Arial"/>
              </a:rPr>
              <a:t>a</a:t>
            </a:r>
            <a:r>
              <a:rPr sz="2578" b="1" spc="5" dirty="0">
                <a:solidFill>
                  <a:srgbClr val="EB7766"/>
                </a:solidFill>
                <a:latin typeface="Arial"/>
                <a:cs typeface="Arial"/>
              </a:rPr>
              <a:t>r</a:t>
            </a:r>
            <a:r>
              <a:rPr sz="2578" b="1" dirty="0">
                <a:solidFill>
                  <a:srgbClr val="EB7766"/>
                </a:solidFill>
                <a:latin typeface="Arial"/>
                <a:cs typeface="Arial"/>
              </a:rPr>
              <a:t>c</a:t>
            </a:r>
            <a:r>
              <a:rPr sz="2578" b="1" spc="-14" dirty="0">
                <a:solidFill>
                  <a:srgbClr val="EB7766"/>
                </a:solidFill>
                <a:latin typeface="Arial"/>
                <a:cs typeface="Arial"/>
              </a:rPr>
              <a:t>h</a:t>
            </a:r>
            <a:r>
              <a:rPr sz="2578" b="1" spc="5" dirty="0">
                <a:solidFill>
                  <a:srgbClr val="EB7766"/>
                </a:solidFill>
                <a:latin typeface="Arial"/>
                <a:cs typeface="Arial"/>
              </a:rPr>
              <a:t>i</a:t>
            </a:r>
            <a:r>
              <a:rPr sz="2578" b="1" spc="-14" dirty="0">
                <a:solidFill>
                  <a:srgbClr val="EB7766"/>
                </a:solidFill>
                <a:latin typeface="Arial"/>
                <a:cs typeface="Arial"/>
              </a:rPr>
              <a:t>n</a:t>
            </a:r>
            <a:r>
              <a:rPr sz="2578" b="1" dirty="0">
                <a:solidFill>
                  <a:srgbClr val="EB7766"/>
                </a:solidFill>
                <a:latin typeface="Arial"/>
                <a:cs typeface="Arial"/>
              </a:rPr>
              <a:t>g</a:t>
            </a:r>
            <a:r>
              <a:rPr sz="2578" b="1" spc="-23" dirty="0">
                <a:solidFill>
                  <a:srgbClr val="EB7766"/>
                </a:solidFill>
                <a:latin typeface="Arial"/>
                <a:cs typeface="Arial"/>
              </a:rPr>
              <a:t> </a:t>
            </a:r>
            <a:r>
              <a:rPr sz="2578" b="1" dirty="0">
                <a:solidFill>
                  <a:srgbClr val="EB7766"/>
                </a:solidFill>
                <a:latin typeface="Arial"/>
                <a:cs typeface="Arial"/>
              </a:rPr>
              <a:t>&amp;</a:t>
            </a:r>
            <a:endParaRPr sz="2578" dirty="0">
              <a:latin typeface="Arial"/>
              <a:cs typeface="Arial"/>
            </a:endParaRPr>
          </a:p>
          <a:p>
            <a:pPr marL="275368">
              <a:lnSpc>
                <a:spcPts val="2882"/>
              </a:lnSpc>
            </a:pPr>
            <a:r>
              <a:rPr sz="2578" b="1" dirty="0">
                <a:solidFill>
                  <a:srgbClr val="EB7766"/>
                </a:solidFill>
                <a:latin typeface="Arial"/>
                <a:cs typeface="Arial"/>
              </a:rPr>
              <a:t>s</a:t>
            </a:r>
            <a:r>
              <a:rPr sz="2578" b="1" spc="-18" dirty="0">
                <a:solidFill>
                  <a:srgbClr val="EB7766"/>
                </a:solidFill>
                <a:latin typeface="Arial"/>
                <a:cs typeface="Arial"/>
              </a:rPr>
              <a:t>u</a:t>
            </a:r>
            <a:r>
              <a:rPr sz="2578" b="1" spc="-14" dirty="0">
                <a:solidFill>
                  <a:srgbClr val="EB7766"/>
                </a:solidFill>
                <a:latin typeface="Arial"/>
                <a:cs typeface="Arial"/>
              </a:rPr>
              <a:t>b</a:t>
            </a:r>
            <a:r>
              <a:rPr sz="2578" b="1" dirty="0">
                <a:solidFill>
                  <a:srgbClr val="EB7766"/>
                </a:solidFill>
                <a:latin typeface="Arial"/>
                <a:cs typeface="Arial"/>
              </a:rPr>
              <a:t>-</a:t>
            </a:r>
            <a:r>
              <a:rPr sz="2578" b="1" spc="-14" dirty="0">
                <a:solidFill>
                  <a:srgbClr val="EB7766"/>
                </a:solidFill>
                <a:latin typeface="Arial"/>
                <a:cs typeface="Arial"/>
              </a:rPr>
              <a:t>p</a:t>
            </a:r>
            <a:r>
              <a:rPr sz="2578" b="1" spc="9" dirty="0">
                <a:solidFill>
                  <a:srgbClr val="EB7766"/>
                </a:solidFill>
                <a:latin typeface="Arial"/>
                <a:cs typeface="Arial"/>
              </a:rPr>
              <a:t>ri</a:t>
            </a:r>
            <a:r>
              <a:rPr sz="2578" b="1" spc="-14" dirty="0">
                <a:solidFill>
                  <a:srgbClr val="EB7766"/>
                </a:solidFill>
                <a:latin typeface="Arial"/>
                <a:cs typeface="Arial"/>
              </a:rPr>
              <a:t>o</a:t>
            </a:r>
            <a:r>
              <a:rPr sz="2578" b="1" spc="9" dirty="0">
                <a:solidFill>
                  <a:srgbClr val="EB7766"/>
                </a:solidFill>
                <a:latin typeface="Arial"/>
                <a:cs typeface="Arial"/>
              </a:rPr>
              <a:t>ri</a:t>
            </a:r>
            <a:r>
              <a:rPr sz="2578" b="1" dirty="0">
                <a:solidFill>
                  <a:srgbClr val="EB7766"/>
                </a:solidFill>
                <a:latin typeface="Arial"/>
                <a:cs typeface="Arial"/>
              </a:rPr>
              <a:t>t</a:t>
            </a:r>
            <a:r>
              <a:rPr sz="2578" b="1" spc="9" dirty="0">
                <a:solidFill>
                  <a:srgbClr val="EB7766"/>
                </a:solidFill>
                <a:latin typeface="Arial"/>
                <a:cs typeface="Arial"/>
              </a:rPr>
              <a:t>i</a:t>
            </a:r>
            <a:r>
              <a:rPr sz="2578" b="1" dirty="0">
                <a:solidFill>
                  <a:srgbClr val="EB7766"/>
                </a:solidFill>
                <a:latin typeface="Arial"/>
                <a:cs typeface="Arial"/>
              </a:rPr>
              <a:t>es</a:t>
            </a:r>
            <a:endParaRPr sz="2578" dirty="0">
              <a:latin typeface="Arial"/>
              <a:cs typeface="Arial"/>
            </a:endParaRPr>
          </a:p>
          <a:p>
            <a:pPr>
              <a:lnSpc>
                <a:spcPct val="100000"/>
              </a:lnSpc>
            </a:pPr>
            <a:endParaRPr sz="2578" dirty="0">
              <a:latin typeface="Times New Roman"/>
              <a:cs typeface="Times New Roman"/>
            </a:endParaRPr>
          </a:p>
          <a:p>
            <a:pPr marL="299338" indent="-264259">
              <a:spcBef>
                <a:spcPts val="1200"/>
              </a:spcBef>
              <a:buClr>
                <a:srgbClr val="539F20"/>
              </a:buClr>
              <a:buFont typeface="Arial"/>
              <a:buChar char="•"/>
              <a:tabLst>
                <a:tab pos="299338" algn="l"/>
              </a:tabLst>
            </a:pPr>
            <a:r>
              <a:rPr sz="2578" b="1" spc="9" dirty="0">
                <a:solidFill>
                  <a:srgbClr val="2C3B43"/>
                </a:solidFill>
                <a:latin typeface="Arial"/>
                <a:cs typeface="Arial"/>
              </a:rPr>
              <a:t>l</a:t>
            </a:r>
            <a:r>
              <a:rPr sz="2578" b="1" spc="-9" dirty="0">
                <a:solidFill>
                  <a:srgbClr val="2C3B43"/>
                </a:solidFill>
                <a:latin typeface="Arial"/>
                <a:cs typeface="Arial"/>
              </a:rPr>
              <a:t>u</a:t>
            </a:r>
            <a:r>
              <a:rPr sz="2578" b="1" dirty="0">
                <a:solidFill>
                  <a:srgbClr val="2C3B43"/>
                </a:solidFill>
                <a:latin typeface="Arial"/>
                <a:cs typeface="Arial"/>
              </a:rPr>
              <a:t>mp</a:t>
            </a:r>
            <a:r>
              <a:rPr sz="2578" b="1" spc="-14" dirty="0">
                <a:solidFill>
                  <a:srgbClr val="2C3B43"/>
                </a:solidFill>
                <a:latin typeface="Arial"/>
                <a:cs typeface="Arial"/>
              </a:rPr>
              <a:t> </a:t>
            </a:r>
            <a:r>
              <a:rPr sz="2578" b="1" dirty="0">
                <a:solidFill>
                  <a:srgbClr val="2C3B43"/>
                </a:solidFill>
                <a:latin typeface="Arial"/>
                <a:cs typeface="Arial"/>
              </a:rPr>
              <a:t>sum</a:t>
            </a:r>
            <a:r>
              <a:rPr sz="2578" b="1" spc="-14" dirty="0">
                <a:solidFill>
                  <a:srgbClr val="2C3B43"/>
                </a:solidFill>
                <a:latin typeface="Arial"/>
                <a:cs typeface="Arial"/>
              </a:rPr>
              <a:t> </a:t>
            </a:r>
            <a:r>
              <a:rPr sz="2578" b="1" spc="9" dirty="0">
                <a:solidFill>
                  <a:srgbClr val="2C3B43"/>
                </a:solidFill>
                <a:latin typeface="Arial"/>
                <a:cs typeface="Arial"/>
              </a:rPr>
              <a:t>I</a:t>
            </a:r>
            <a:r>
              <a:rPr sz="2578" b="1" dirty="0">
                <a:solidFill>
                  <a:srgbClr val="2C3B43"/>
                </a:solidFill>
                <a:latin typeface="Arial"/>
                <a:cs typeface="Arial"/>
              </a:rPr>
              <a:t>I</a:t>
            </a:r>
            <a:endParaRPr sz="2578" dirty="0">
              <a:latin typeface="Arial"/>
              <a:cs typeface="Arial"/>
            </a:endParaRPr>
          </a:p>
        </p:txBody>
      </p:sp>
      <p:sp>
        <p:nvSpPr>
          <p:cNvPr id="20" name="object 20"/>
          <p:cNvSpPr/>
          <p:nvPr/>
        </p:nvSpPr>
        <p:spPr>
          <a:xfrm>
            <a:off x="785741" y="3977545"/>
            <a:ext cx="3367465" cy="1083318"/>
          </a:xfrm>
          <a:custGeom>
            <a:avLst/>
            <a:gdLst/>
            <a:ahLst/>
            <a:cxnLst/>
            <a:rect l="l" t="t" r="r" b="b"/>
            <a:pathLst>
              <a:path w="3657600" h="1176654">
                <a:moveTo>
                  <a:pt x="3461512" y="0"/>
                </a:moveTo>
                <a:lnTo>
                  <a:pt x="196088" y="0"/>
                </a:lnTo>
                <a:lnTo>
                  <a:pt x="180006" y="649"/>
                </a:lnTo>
                <a:lnTo>
                  <a:pt x="134110" y="9993"/>
                </a:lnTo>
                <a:lnTo>
                  <a:pt x="92798" y="29370"/>
                </a:lnTo>
                <a:lnTo>
                  <a:pt x="57434" y="57419"/>
                </a:lnTo>
                <a:lnTo>
                  <a:pt x="29379" y="92781"/>
                </a:lnTo>
                <a:lnTo>
                  <a:pt x="9997" y="134095"/>
                </a:lnTo>
                <a:lnTo>
                  <a:pt x="650" y="180001"/>
                </a:lnTo>
                <a:lnTo>
                  <a:pt x="0" y="196087"/>
                </a:lnTo>
                <a:lnTo>
                  <a:pt x="0" y="980439"/>
                </a:lnTo>
                <a:lnTo>
                  <a:pt x="5699" y="1027573"/>
                </a:lnTo>
                <a:lnTo>
                  <a:pt x="21887" y="1070568"/>
                </a:lnTo>
                <a:lnTo>
                  <a:pt x="47203" y="1108066"/>
                </a:lnTo>
                <a:lnTo>
                  <a:pt x="80282" y="1138704"/>
                </a:lnTo>
                <a:lnTo>
                  <a:pt x="119763" y="1161123"/>
                </a:lnTo>
                <a:lnTo>
                  <a:pt x="164282" y="1173962"/>
                </a:lnTo>
                <a:lnTo>
                  <a:pt x="196088" y="1176528"/>
                </a:lnTo>
                <a:lnTo>
                  <a:pt x="3461512" y="1176528"/>
                </a:lnTo>
                <a:lnTo>
                  <a:pt x="3508645" y="1170831"/>
                </a:lnTo>
                <a:lnTo>
                  <a:pt x="3551640" y="1154647"/>
                </a:lnTo>
                <a:lnTo>
                  <a:pt x="3589138" y="1129337"/>
                </a:lnTo>
                <a:lnTo>
                  <a:pt x="3619776" y="1096261"/>
                </a:lnTo>
                <a:lnTo>
                  <a:pt x="3642195" y="1056780"/>
                </a:lnTo>
                <a:lnTo>
                  <a:pt x="3655034" y="1012254"/>
                </a:lnTo>
                <a:lnTo>
                  <a:pt x="3657600" y="980439"/>
                </a:lnTo>
                <a:lnTo>
                  <a:pt x="3657600" y="196087"/>
                </a:lnTo>
                <a:lnTo>
                  <a:pt x="3651903" y="148954"/>
                </a:lnTo>
                <a:lnTo>
                  <a:pt x="3635719" y="105959"/>
                </a:lnTo>
                <a:lnTo>
                  <a:pt x="3610409" y="68461"/>
                </a:lnTo>
                <a:lnTo>
                  <a:pt x="3577333" y="37823"/>
                </a:lnTo>
                <a:lnTo>
                  <a:pt x="3537852" y="15404"/>
                </a:lnTo>
                <a:lnTo>
                  <a:pt x="3493326" y="2565"/>
                </a:lnTo>
                <a:lnTo>
                  <a:pt x="3461512" y="0"/>
                </a:lnTo>
                <a:close/>
              </a:path>
            </a:pathLst>
          </a:custGeom>
          <a:solidFill>
            <a:srgbClr val="2C3B43"/>
          </a:solidFill>
        </p:spPr>
        <p:txBody>
          <a:bodyPr wrap="square" lIns="0" tIns="0" rIns="0" bIns="0" rtlCol="0"/>
          <a:lstStyle/>
          <a:p>
            <a:endParaRPr sz="1657"/>
          </a:p>
        </p:txBody>
      </p:sp>
      <p:sp>
        <p:nvSpPr>
          <p:cNvPr id="21" name="object 21"/>
          <p:cNvSpPr/>
          <p:nvPr/>
        </p:nvSpPr>
        <p:spPr>
          <a:xfrm>
            <a:off x="785741" y="3977545"/>
            <a:ext cx="3367465" cy="1083318"/>
          </a:xfrm>
          <a:custGeom>
            <a:avLst/>
            <a:gdLst/>
            <a:ahLst/>
            <a:cxnLst/>
            <a:rect l="l" t="t" r="r" b="b"/>
            <a:pathLst>
              <a:path w="3657600" h="1176654">
                <a:moveTo>
                  <a:pt x="0" y="196087"/>
                </a:moveTo>
                <a:lnTo>
                  <a:pt x="5699" y="148954"/>
                </a:lnTo>
                <a:lnTo>
                  <a:pt x="21887" y="105959"/>
                </a:lnTo>
                <a:lnTo>
                  <a:pt x="47203" y="68461"/>
                </a:lnTo>
                <a:lnTo>
                  <a:pt x="80282" y="37823"/>
                </a:lnTo>
                <a:lnTo>
                  <a:pt x="119763" y="15404"/>
                </a:lnTo>
                <a:lnTo>
                  <a:pt x="164282" y="2565"/>
                </a:lnTo>
                <a:lnTo>
                  <a:pt x="196088" y="0"/>
                </a:lnTo>
                <a:lnTo>
                  <a:pt x="3461512" y="0"/>
                </a:lnTo>
                <a:lnTo>
                  <a:pt x="3508645" y="5696"/>
                </a:lnTo>
                <a:lnTo>
                  <a:pt x="3551640" y="21880"/>
                </a:lnTo>
                <a:lnTo>
                  <a:pt x="3589138" y="47190"/>
                </a:lnTo>
                <a:lnTo>
                  <a:pt x="3619776" y="80266"/>
                </a:lnTo>
                <a:lnTo>
                  <a:pt x="3642195" y="119747"/>
                </a:lnTo>
                <a:lnTo>
                  <a:pt x="3655034" y="164273"/>
                </a:lnTo>
                <a:lnTo>
                  <a:pt x="3657600" y="196087"/>
                </a:lnTo>
                <a:lnTo>
                  <a:pt x="3657600" y="980439"/>
                </a:lnTo>
                <a:lnTo>
                  <a:pt x="3651903" y="1027573"/>
                </a:lnTo>
                <a:lnTo>
                  <a:pt x="3635719" y="1070568"/>
                </a:lnTo>
                <a:lnTo>
                  <a:pt x="3610409" y="1108066"/>
                </a:lnTo>
                <a:lnTo>
                  <a:pt x="3577333" y="1138704"/>
                </a:lnTo>
                <a:lnTo>
                  <a:pt x="3537852" y="1161123"/>
                </a:lnTo>
                <a:lnTo>
                  <a:pt x="3493326" y="1173962"/>
                </a:lnTo>
                <a:lnTo>
                  <a:pt x="3461512" y="1176528"/>
                </a:lnTo>
                <a:lnTo>
                  <a:pt x="196088" y="1176528"/>
                </a:lnTo>
                <a:lnTo>
                  <a:pt x="148966" y="1170831"/>
                </a:lnTo>
                <a:lnTo>
                  <a:pt x="105975" y="1154647"/>
                </a:lnTo>
                <a:lnTo>
                  <a:pt x="68477" y="1129337"/>
                </a:lnTo>
                <a:lnTo>
                  <a:pt x="37834" y="1096261"/>
                </a:lnTo>
                <a:lnTo>
                  <a:pt x="15410" y="1056780"/>
                </a:lnTo>
                <a:lnTo>
                  <a:pt x="2566" y="1012254"/>
                </a:lnTo>
                <a:lnTo>
                  <a:pt x="0" y="980439"/>
                </a:lnTo>
                <a:lnTo>
                  <a:pt x="0" y="196087"/>
                </a:lnTo>
                <a:close/>
              </a:path>
            </a:pathLst>
          </a:custGeom>
          <a:ln w="18288">
            <a:solidFill>
              <a:srgbClr val="FFFFFF"/>
            </a:solidFill>
          </a:ln>
        </p:spPr>
        <p:txBody>
          <a:bodyPr wrap="square" lIns="0" tIns="0" rIns="0" bIns="0" rtlCol="0"/>
          <a:lstStyle/>
          <a:p>
            <a:endParaRPr sz="1657"/>
          </a:p>
        </p:txBody>
      </p:sp>
      <p:sp>
        <p:nvSpPr>
          <p:cNvPr id="22" name="object 22"/>
          <p:cNvSpPr/>
          <p:nvPr/>
        </p:nvSpPr>
        <p:spPr>
          <a:xfrm>
            <a:off x="4140873" y="5175534"/>
            <a:ext cx="3993061" cy="1083318"/>
          </a:xfrm>
          <a:custGeom>
            <a:avLst/>
            <a:gdLst/>
            <a:ahLst/>
            <a:cxnLst/>
            <a:rect l="l" t="t" r="r" b="b"/>
            <a:pathLst>
              <a:path w="4333875" h="1176654">
                <a:moveTo>
                  <a:pt x="3868261" y="0"/>
                </a:moveTo>
                <a:lnTo>
                  <a:pt x="3868261" y="147065"/>
                </a:lnTo>
                <a:lnTo>
                  <a:pt x="0" y="147065"/>
                </a:lnTo>
                <a:lnTo>
                  <a:pt x="0" y="1029461"/>
                </a:lnTo>
                <a:lnTo>
                  <a:pt x="3868261" y="1029461"/>
                </a:lnTo>
                <a:lnTo>
                  <a:pt x="3868261" y="1176527"/>
                </a:lnTo>
                <a:lnTo>
                  <a:pt x="4333417" y="588263"/>
                </a:lnTo>
                <a:lnTo>
                  <a:pt x="3868261" y="0"/>
                </a:lnTo>
                <a:close/>
              </a:path>
            </a:pathLst>
          </a:custGeom>
          <a:solidFill>
            <a:srgbClr val="F9DFD1"/>
          </a:solidFill>
        </p:spPr>
        <p:txBody>
          <a:bodyPr wrap="square" lIns="0" tIns="0" rIns="0" bIns="0" rtlCol="0"/>
          <a:lstStyle/>
          <a:p>
            <a:endParaRPr sz="1657"/>
          </a:p>
        </p:txBody>
      </p:sp>
      <p:sp>
        <p:nvSpPr>
          <p:cNvPr id="23" name="object 23"/>
          <p:cNvSpPr/>
          <p:nvPr/>
        </p:nvSpPr>
        <p:spPr>
          <a:xfrm>
            <a:off x="4146241" y="5167383"/>
            <a:ext cx="4211085" cy="1083318"/>
          </a:xfrm>
          <a:custGeom>
            <a:avLst/>
            <a:gdLst/>
            <a:ahLst/>
            <a:cxnLst/>
            <a:rect l="l" t="t" r="r" b="b"/>
            <a:pathLst>
              <a:path w="4573905" h="1176654">
                <a:moveTo>
                  <a:pt x="0" y="147065"/>
                </a:moveTo>
                <a:lnTo>
                  <a:pt x="4082422" y="147065"/>
                </a:lnTo>
                <a:lnTo>
                  <a:pt x="4082422" y="0"/>
                </a:lnTo>
                <a:lnTo>
                  <a:pt x="4573331" y="588263"/>
                </a:lnTo>
                <a:lnTo>
                  <a:pt x="4082422" y="1176527"/>
                </a:lnTo>
                <a:lnTo>
                  <a:pt x="4082422" y="1029461"/>
                </a:lnTo>
                <a:lnTo>
                  <a:pt x="0" y="1029461"/>
                </a:lnTo>
                <a:lnTo>
                  <a:pt x="0" y="147065"/>
                </a:lnTo>
                <a:close/>
              </a:path>
            </a:pathLst>
          </a:custGeom>
          <a:ln w="18100">
            <a:solidFill>
              <a:srgbClr val="F5E6CC"/>
            </a:solidFill>
          </a:ln>
        </p:spPr>
        <p:txBody>
          <a:bodyPr wrap="square" lIns="0" tIns="0" rIns="0" bIns="0" rtlCol="0"/>
          <a:lstStyle/>
          <a:p>
            <a:endParaRPr sz="1657"/>
          </a:p>
        </p:txBody>
      </p:sp>
      <p:sp>
        <p:nvSpPr>
          <p:cNvPr id="24" name="object 24"/>
          <p:cNvSpPr/>
          <p:nvPr/>
        </p:nvSpPr>
        <p:spPr>
          <a:xfrm>
            <a:off x="785741" y="5167383"/>
            <a:ext cx="3367465" cy="1083318"/>
          </a:xfrm>
          <a:custGeom>
            <a:avLst/>
            <a:gdLst/>
            <a:ahLst/>
            <a:cxnLst/>
            <a:rect l="l" t="t" r="r" b="b"/>
            <a:pathLst>
              <a:path w="3657600" h="1176654">
                <a:moveTo>
                  <a:pt x="3461512" y="0"/>
                </a:moveTo>
                <a:lnTo>
                  <a:pt x="196088" y="0"/>
                </a:lnTo>
                <a:lnTo>
                  <a:pt x="180006" y="649"/>
                </a:lnTo>
                <a:lnTo>
                  <a:pt x="134110" y="9993"/>
                </a:lnTo>
                <a:lnTo>
                  <a:pt x="92798" y="29370"/>
                </a:lnTo>
                <a:lnTo>
                  <a:pt x="57434" y="57419"/>
                </a:lnTo>
                <a:lnTo>
                  <a:pt x="29379" y="92781"/>
                </a:lnTo>
                <a:lnTo>
                  <a:pt x="9997" y="134095"/>
                </a:lnTo>
                <a:lnTo>
                  <a:pt x="650" y="180001"/>
                </a:lnTo>
                <a:lnTo>
                  <a:pt x="0" y="196088"/>
                </a:lnTo>
                <a:lnTo>
                  <a:pt x="0" y="980440"/>
                </a:lnTo>
                <a:lnTo>
                  <a:pt x="5699" y="1027561"/>
                </a:lnTo>
                <a:lnTo>
                  <a:pt x="21887" y="1070552"/>
                </a:lnTo>
                <a:lnTo>
                  <a:pt x="47203" y="1108050"/>
                </a:lnTo>
                <a:lnTo>
                  <a:pt x="80282" y="1138693"/>
                </a:lnTo>
                <a:lnTo>
                  <a:pt x="119763" y="1161117"/>
                </a:lnTo>
                <a:lnTo>
                  <a:pt x="164282" y="1173961"/>
                </a:lnTo>
                <a:lnTo>
                  <a:pt x="196088" y="1176528"/>
                </a:lnTo>
                <a:lnTo>
                  <a:pt x="3461512" y="1176528"/>
                </a:lnTo>
                <a:lnTo>
                  <a:pt x="3508645" y="1170828"/>
                </a:lnTo>
                <a:lnTo>
                  <a:pt x="3551640" y="1154640"/>
                </a:lnTo>
                <a:lnTo>
                  <a:pt x="3589138" y="1129324"/>
                </a:lnTo>
                <a:lnTo>
                  <a:pt x="3619776" y="1096245"/>
                </a:lnTo>
                <a:lnTo>
                  <a:pt x="3642195" y="1056764"/>
                </a:lnTo>
                <a:lnTo>
                  <a:pt x="3655034" y="1012245"/>
                </a:lnTo>
                <a:lnTo>
                  <a:pt x="3657600" y="980440"/>
                </a:lnTo>
                <a:lnTo>
                  <a:pt x="3657600" y="196088"/>
                </a:lnTo>
                <a:lnTo>
                  <a:pt x="3651903" y="148954"/>
                </a:lnTo>
                <a:lnTo>
                  <a:pt x="3635719" y="105959"/>
                </a:lnTo>
                <a:lnTo>
                  <a:pt x="3610409" y="68461"/>
                </a:lnTo>
                <a:lnTo>
                  <a:pt x="3577333" y="37823"/>
                </a:lnTo>
                <a:lnTo>
                  <a:pt x="3537852" y="15404"/>
                </a:lnTo>
                <a:lnTo>
                  <a:pt x="3493326" y="2565"/>
                </a:lnTo>
                <a:lnTo>
                  <a:pt x="3461512" y="0"/>
                </a:lnTo>
                <a:close/>
              </a:path>
            </a:pathLst>
          </a:custGeom>
          <a:solidFill>
            <a:srgbClr val="E76617"/>
          </a:solidFill>
        </p:spPr>
        <p:txBody>
          <a:bodyPr wrap="square" lIns="0" tIns="0" rIns="0" bIns="0" rtlCol="0"/>
          <a:lstStyle/>
          <a:p>
            <a:endParaRPr sz="1657"/>
          </a:p>
        </p:txBody>
      </p:sp>
      <p:sp>
        <p:nvSpPr>
          <p:cNvPr id="25" name="object 25"/>
          <p:cNvSpPr/>
          <p:nvPr/>
        </p:nvSpPr>
        <p:spPr>
          <a:xfrm>
            <a:off x="785741" y="5167383"/>
            <a:ext cx="3367465" cy="1083318"/>
          </a:xfrm>
          <a:custGeom>
            <a:avLst/>
            <a:gdLst/>
            <a:ahLst/>
            <a:cxnLst/>
            <a:rect l="l" t="t" r="r" b="b"/>
            <a:pathLst>
              <a:path w="3657600" h="1176654">
                <a:moveTo>
                  <a:pt x="0" y="196088"/>
                </a:moveTo>
                <a:lnTo>
                  <a:pt x="5699" y="148954"/>
                </a:lnTo>
                <a:lnTo>
                  <a:pt x="21887" y="105959"/>
                </a:lnTo>
                <a:lnTo>
                  <a:pt x="47203" y="68461"/>
                </a:lnTo>
                <a:lnTo>
                  <a:pt x="80282" y="37823"/>
                </a:lnTo>
                <a:lnTo>
                  <a:pt x="119763" y="15404"/>
                </a:lnTo>
                <a:lnTo>
                  <a:pt x="164282" y="2565"/>
                </a:lnTo>
                <a:lnTo>
                  <a:pt x="196088" y="0"/>
                </a:lnTo>
                <a:lnTo>
                  <a:pt x="3461512" y="0"/>
                </a:lnTo>
                <a:lnTo>
                  <a:pt x="3508645" y="5696"/>
                </a:lnTo>
                <a:lnTo>
                  <a:pt x="3551640" y="21880"/>
                </a:lnTo>
                <a:lnTo>
                  <a:pt x="3589138" y="47190"/>
                </a:lnTo>
                <a:lnTo>
                  <a:pt x="3619776" y="80266"/>
                </a:lnTo>
                <a:lnTo>
                  <a:pt x="3642195" y="119747"/>
                </a:lnTo>
                <a:lnTo>
                  <a:pt x="3655034" y="164273"/>
                </a:lnTo>
                <a:lnTo>
                  <a:pt x="3657600" y="196088"/>
                </a:lnTo>
                <a:lnTo>
                  <a:pt x="3657600" y="980440"/>
                </a:lnTo>
                <a:lnTo>
                  <a:pt x="3651903" y="1027561"/>
                </a:lnTo>
                <a:lnTo>
                  <a:pt x="3635719" y="1070552"/>
                </a:lnTo>
                <a:lnTo>
                  <a:pt x="3610409" y="1108050"/>
                </a:lnTo>
                <a:lnTo>
                  <a:pt x="3577333" y="1138693"/>
                </a:lnTo>
                <a:lnTo>
                  <a:pt x="3537852" y="1161117"/>
                </a:lnTo>
                <a:lnTo>
                  <a:pt x="3493326" y="1173961"/>
                </a:lnTo>
                <a:lnTo>
                  <a:pt x="3461512" y="1176528"/>
                </a:lnTo>
                <a:lnTo>
                  <a:pt x="196088" y="1176528"/>
                </a:lnTo>
                <a:lnTo>
                  <a:pt x="148966" y="1170828"/>
                </a:lnTo>
                <a:lnTo>
                  <a:pt x="105975" y="1154640"/>
                </a:lnTo>
                <a:lnTo>
                  <a:pt x="68477" y="1129324"/>
                </a:lnTo>
                <a:lnTo>
                  <a:pt x="37834" y="1096245"/>
                </a:lnTo>
                <a:lnTo>
                  <a:pt x="15410" y="1056764"/>
                </a:lnTo>
                <a:lnTo>
                  <a:pt x="2566" y="1012245"/>
                </a:lnTo>
                <a:lnTo>
                  <a:pt x="0" y="980440"/>
                </a:lnTo>
                <a:lnTo>
                  <a:pt x="0" y="196088"/>
                </a:lnTo>
                <a:close/>
              </a:path>
            </a:pathLst>
          </a:custGeom>
          <a:ln w="18288">
            <a:solidFill>
              <a:srgbClr val="FFFFFF"/>
            </a:solidFill>
          </a:ln>
        </p:spPr>
        <p:txBody>
          <a:bodyPr wrap="square" lIns="0" tIns="0" rIns="0" bIns="0" rtlCol="0"/>
          <a:lstStyle/>
          <a:p>
            <a:endParaRPr sz="1657"/>
          </a:p>
        </p:txBody>
      </p:sp>
      <p:sp>
        <p:nvSpPr>
          <p:cNvPr id="26" name="object 26"/>
          <p:cNvSpPr txBox="1">
            <a:spLocks noGrp="1"/>
          </p:cNvSpPr>
          <p:nvPr>
            <p:ph sz="half" idx="2"/>
          </p:nvPr>
        </p:nvSpPr>
        <p:spPr>
          <a:xfrm>
            <a:off x="989669" y="1657066"/>
            <a:ext cx="3601083" cy="4585871"/>
          </a:xfrm>
          <a:prstGeom prst="rect">
            <a:avLst/>
          </a:prstGeom>
        </p:spPr>
        <p:txBody>
          <a:bodyPr vert="horz" wrap="square" lIns="0" tIns="0" rIns="0" bIns="0" rtlCol="0">
            <a:spAutoFit/>
          </a:bodyPr>
          <a:lstStyle/>
          <a:p>
            <a:pPr marL="92958" indent="-81850"/>
            <a:endParaRPr lang="it-IT" sz="1600" b="1" spc="-14" dirty="0">
              <a:solidFill>
                <a:schemeClr val="bg1">
                  <a:lumMod val="85000"/>
                </a:schemeClr>
              </a:solidFill>
              <a:latin typeface="+mj-lt"/>
            </a:endParaRPr>
          </a:p>
          <a:p>
            <a:pPr marL="92958" indent="-81850"/>
            <a:r>
              <a:rPr sz="2400" b="1" spc="-14" dirty="0">
                <a:solidFill>
                  <a:schemeClr val="bg1">
                    <a:lumMod val="85000"/>
                  </a:schemeClr>
                </a:solidFill>
                <a:latin typeface="+mj-lt"/>
              </a:rPr>
              <a:t>Th</a:t>
            </a:r>
            <a:r>
              <a:rPr sz="2400" b="1" spc="5" dirty="0">
                <a:solidFill>
                  <a:schemeClr val="bg1">
                    <a:lumMod val="85000"/>
                  </a:schemeClr>
                </a:solidFill>
                <a:latin typeface="+mj-lt"/>
              </a:rPr>
              <a:t>r</a:t>
            </a:r>
            <a:r>
              <a:rPr sz="2400" b="1" dirty="0">
                <a:solidFill>
                  <a:schemeClr val="bg1">
                    <a:lumMod val="85000"/>
                  </a:schemeClr>
                </a:solidFill>
                <a:latin typeface="+mj-lt"/>
              </a:rPr>
              <a:t>ee</a:t>
            </a:r>
            <a:r>
              <a:rPr sz="2400" b="1" spc="-14" dirty="0">
                <a:solidFill>
                  <a:schemeClr val="bg1">
                    <a:lumMod val="85000"/>
                  </a:schemeClr>
                </a:solidFill>
                <a:latin typeface="+mj-lt"/>
              </a:rPr>
              <a:t> </a:t>
            </a:r>
            <a:r>
              <a:rPr sz="2400" b="1" dirty="0">
                <a:solidFill>
                  <a:schemeClr val="bg1">
                    <a:lumMod val="85000"/>
                  </a:schemeClr>
                </a:solidFill>
                <a:latin typeface="+mj-lt"/>
              </a:rPr>
              <a:t>st</a:t>
            </a:r>
            <a:r>
              <a:rPr sz="2400" b="1" spc="5" dirty="0">
                <a:solidFill>
                  <a:schemeClr val="bg1">
                    <a:lumMod val="85000"/>
                  </a:schemeClr>
                </a:solidFill>
                <a:latin typeface="+mj-lt"/>
              </a:rPr>
              <a:t>r</a:t>
            </a:r>
            <a:r>
              <a:rPr sz="2400" b="1" dirty="0">
                <a:solidFill>
                  <a:schemeClr val="bg1">
                    <a:lumMod val="85000"/>
                  </a:schemeClr>
                </a:solidFill>
                <a:latin typeface="+mj-lt"/>
              </a:rPr>
              <a:t>a</a:t>
            </a:r>
            <a:r>
              <a:rPr sz="2400" b="1" spc="-14" dirty="0">
                <a:solidFill>
                  <a:schemeClr val="bg1">
                    <a:lumMod val="85000"/>
                  </a:schemeClr>
                </a:solidFill>
                <a:latin typeface="+mj-lt"/>
              </a:rPr>
              <a:t>nd</a:t>
            </a:r>
            <a:r>
              <a:rPr sz="2400" b="1" dirty="0">
                <a:solidFill>
                  <a:schemeClr val="bg1">
                    <a:lumMod val="85000"/>
                  </a:schemeClr>
                </a:solidFill>
                <a:latin typeface="+mj-lt"/>
              </a:rPr>
              <a:t>s</a:t>
            </a:r>
            <a:endParaRPr lang="it-IT" sz="2400" b="1" dirty="0">
              <a:solidFill>
                <a:schemeClr val="bg1">
                  <a:lumMod val="85000"/>
                </a:schemeClr>
              </a:solidFill>
              <a:latin typeface="+mj-lt"/>
            </a:endParaRPr>
          </a:p>
          <a:p>
            <a:pPr marL="92958" indent="-81850"/>
            <a:endParaRPr lang="it-IT" sz="1400" b="1" dirty="0">
              <a:solidFill>
                <a:schemeClr val="bg1">
                  <a:lumMod val="85000"/>
                </a:schemeClr>
              </a:solidFill>
              <a:latin typeface="+mj-lt"/>
            </a:endParaRPr>
          </a:p>
          <a:p>
            <a:pPr marL="92958" indent="-81850"/>
            <a:endParaRPr lang="it-IT" sz="2400" b="1" dirty="0">
              <a:solidFill>
                <a:schemeClr val="bg1">
                  <a:lumMod val="85000"/>
                </a:schemeClr>
              </a:solidFill>
              <a:latin typeface="+mj-lt"/>
            </a:endParaRPr>
          </a:p>
          <a:p>
            <a:pPr marL="92958" indent="-81850"/>
            <a:endParaRPr lang="it-IT" sz="1600" b="1" dirty="0">
              <a:solidFill>
                <a:schemeClr val="bg1">
                  <a:lumMod val="85000"/>
                </a:schemeClr>
              </a:solidFill>
              <a:latin typeface="+mj-lt"/>
            </a:endParaRPr>
          </a:p>
          <a:p>
            <a:pPr marL="11693" marR="4677" indent="81266"/>
            <a:r>
              <a:rPr sz="2400" b="1" spc="-14" dirty="0">
                <a:solidFill>
                  <a:schemeClr val="bg1">
                    <a:lumMod val="95000"/>
                  </a:schemeClr>
                </a:solidFill>
                <a:latin typeface="+mj-lt"/>
              </a:rPr>
              <a:t>R</a:t>
            </a:r>
            <a:r>
              <a:rPr sz="2400" b="1" dirty="0">
                <a:solidFill>
                  <a:schemeClr val="bg1">
                    <a:lumMod val="95000"/>
                  </a:schemeClr>
                </a:solidFill>
                <a:latin typeface="+mj-lt"/>
              </a:rPr>
              <a:t>e</a:t>
            </a:r>
            <a:r>
              <a:rPr sz="2400" b="1" spc="-14" dirty="0">
                <a:solidFill>
                  <a:schemeClr val="bg1">
                    <a:lumMod val="95000"/>
                  </a:schemeClr>
                </a:solidFill>
                <a:latin typeface="+mj-lt"/>
              </a:rPr>
              <a:t>g</a:t>
            </a:r>
            <a:r>
              <a:rPr sz="2400" b="1" spc="5" dirty="0">
                <a:solidFill>
                  <a:schemeClr val="bg1">
                    <a:lumMod val="95000"/>
                  </a:schemeClr>
                </a:solidFill>
                <a:latin typeface="+mj-lt"/>
              </a:rPr>
              <a:t>i</a:t>
            </a:r>
            <a:r>
              <a:rPr sz="2400" b="1" spc="-14" dirty="0">
                <a:solidFill>
                  <a:schemeClr val="bg1">
                    <a:lumMod val="95000"/>
                  </a:schemeClr>
                </a:solidFill>
                <a:latin typeface="+mj-lt"/>
              </a:rPr>
              <a:t>on</a:t>
            </a:r>
            <a:r>
              <a:rPr sz="2400" b="1" dirty="0">
                <a:solidFill>
                  <a:schemeClr val="bg1">
                    <a:lumMod val="95000"/>
                  </a:schemeClr>
                </a:solidFill>
                <a:latin typeface="+mj-lt"/>
              </a:rPr>
              <a:t>al</a:t>
            </a:r>
            <a:r>
              <a:rPr sz="2400" b="1" spc="-5" dirty="0">
                <a:solidFill>
                  <a:schemeClr val="bg1">
                    <a:lumMod val="95000"/>
                  </a:schemeClr>
                </a:solidFill>
                <a:latin typeface="+mj-lt"/>
              </a:rPr>
              <a:t> </a:t>
            </a:r>
            <a:r>
              <a:rPr sz="2400" b="1" dirty="0">
                <a:solidFill>
                  <a:schemeClr val="bg1">
                    <a:lumMod val="95000"/>
                  </a:schemeClr>
                </a:solidFill>
                <a:latin typeface="+mj-lt"/>
              </a:rPr>
              <a:t>P</a:t>
            </a:r>
            <a:r>
              <a:rPr sz="2400" b="1" spc="5" dirty="0">
                <a:solidFill>
                  <a:schemeClr val="bg1">
                    <a:lumMod val="95000"/>
                  </a:schemeClr>
                </a:solidFill>
                <a:latin typeface="+mj-lt"/>
              </a:rPr>
              <a:t>ri</a:t>
            </a:r>
            <a:r>
              <a:rPr sz="2400" b="1" spc="-14" dirty="0">
                <a:solidFill>
                  <a:schemeClr val="bg1">
                    <a:lumMod val="95000"/>
                  </a:schemeClr>
                </a:solidFill>
                <a:latin typeface="+mj-lt"/>
              </a:rPr>
              <a:t>o</a:t>
            </a:r>
            <a:r>
              <a:rPr sz="2400" b="1" spc="5" dirty="0">
                <a:solidFill>
                  <a:schemeClr val="bg1">
                    <a:lumMod val="95000"/>
                  </a:schemeClr>
                </a:solidFill>
                <a:latin typeface="+mj-lt"/>
              </a:rPr>
              <a:t>ri</a:t>
            </a:r>
            <a:r>
              <a:rPr sz="2400" b="1" dirty="0">
                <a:solidFill>
                  <a:schemeClr val="bg1">
                    <a:lumMod val="95000"/>
                  </a:schemeClr>
                </a:solidFill>
                <a:latin typeface="+mj-lt"/>
              </a:rPr>
              <a:t>t</a:t>
            </a:r>
            <a:r>
              <a:rPr sz="2400" b="1" spc="5" dirty="0">
                <a:solidFill>
                  <a:schemeClr val="bg1">
                    <a:lumMod val="95000"/>
                  </a:schemeClr>
                </a:solidFill>
                <a:latin typeface="+mj-lt"/>
              </a:rPr>
              <a:t>i</a:t>
            </a:r>
            <a:r>
              <a:rPr sz="2400" b="1" dirty="0">
                <a:solidFill>
                  <a:schemeClr val="bg1">
                    <a:lumMod val="95000"/>
                  </a:schemeClr>
                </a:solidFill>
                <a:latin typeface="+mj-lt"/>
              </a:rPr>
              <a:t>es </a:t>
            </a:r>
            <a:endParaRPr lang="it-IT" sz="2400" b="1" dirty="0">
              <a:solidFill>
                <a:schemeClr val="bg1">
                  <a:lumMod val="95000"/>
                </a:schemeClr>
              </a:solidFill>
              <a:latin typeface="+mj-lt"/>
            </a:endParaRPr>
          </a:p>
          <a:p>
            <a:pPr marL="11693" marR="4677" indent="81266"/>
            <a:endParaRPr lang="it-IT" sz="1600" b="1" dirty="0">
              <a:solidFill>
                <a:schemeClr val="bg1">
                  <a:lumMod val="85000"/>
                </a:schemeClr>
              </a:solidFill>
              <a:latin typeface="+mj-lt"/>
            </a:endParaRPr>
          </a:p>
          <a:p>
            <a:pPr marL="11693" marR="4677" indent="81266"/>
            <a:endParaRPr lang="it-IT" sz="1600" b="1" dirty="0">
              <a:solidFill>
                <a:schemeClr val="bg1">
                  <a:lumMod val="85000"/>
                </a:schemeClr>
              </a:solidFill>
              <a:latin typeface="+mj-lt"/>
            </a:endParaRPr>
          </a:p>
          <a:p>
            <a:pPr marL="11693" marR="4677" indent="81266"/>
            <a:endParaRPr lang="it-IT" sz="1600" b="1" dirty="0">
              <a:solidFill>
                <a:schemeClr val="bg1">
                  <a:lumMod val="85000"/>
                </a:schemeClr>
              </a:solidFill>
              <a:latin typeface="+mj-lt"/>
            </a:endParaRPr>
          </a:p>
          <a:p>
            <a:pPr marL="11693" marR="4677" indent="81266"/>
            <a:r>
              <a:rPr sz="2400" b="1" spc="-14" dirty="0">
                <a:solidFill>
                  <a:schemeClr val="bg1">
                    <a:lumMod val="85000"/>
                  </a:schemeClr>
                </a:solidFill>
                <a:latin typeface="+mj-lt"/>
              </a:rPr>
              <a:t>N</a:t>
            </a:r>
            <a:r>
              <a:rPr sz="2400" b="1" dirty="0">
                <a:solidFill>
                  <a:schemeClr val="bg1">
                    <a:lumMod val="85000"/>
                  </a:schemeClr>
                </a:solidFill>
                <a:latin typeface="+mj-lt"/>
              </a:rPr>
              <a:t>ew</a:t>
            </a:r>
            <a:r>
              <a:rPr sz="2400" b="1" spc="-14" dirty="0">
                <a:solidFill>
                  <a:schemeClr val="bg1">
                    <a:lumMod val="85000"/>
                  </a:schemeClr>
                </a:solidFill>
                <a:latin typeface="+mj-lt"/>
              </a:rPr>
              <a:t> budg</a:t>
            </a:r>
            <a:r>
              <a:rPr sz="2400" b="1" dirty="0">
                <a:solidFill>
                  <a:schemeClr val="bg1">
                    <a:lumMod val="85000"/>
                  </a:schemeClr>
                </a:solidFill>
                <a:latin typeface="+mj-lt"/>
              </a:rPr>
              <a:t>et</a:t>
            </a:r>
            <a:r>
              <a:rPr lang="it-IT" sz="2400" b="1" dirty="0">
                <a:solidFill>
                  <a:schemeClr val="bg1">
                    <a:lumMod val="85000"/>
                  </a:schemeClr>
                </a:solidFill>
                <a:latin typeface="+mj-lt"/>
              </a:rPr>
              <a:t> </a:t>
            </a:r>
          </a:p>
          <a:p>
            <a:pPr marL="11693" marR="4677" indent="81266"/>
            <a:r>
              <a:rPr sz="2400" b="1" dirty="0">
                <a:solidFill>
                  <a:schemeClr val="bg1">
                    <a:lumMod val="85000"/>
                  </a:schemeClr>
                </a:solidFill>
                <a:latin typeface="+mj-lt"/>
              </a:rPr>
              <a:t>s</a:t>
            </a:r>
            <a:r>
              <a:rPr sz="2400" b="1" spc="-97" dirty="0">
                <a:solidFill>
                  <a:schemeClr val="bg1">
                    <a:lumMod val="85000"/>
                  </a:schemeClr>
                </a:solidFill>
                <a:latin typeface="+mj-lt"/>
              </a:rPr>
              <a:t>y</a:t>
            </a:r>
            <a:r>
              <a:rPr sz="2400" b="1" dirty="0">
                <a:solidFill>
                  <a:schemeClr val="bg1">
                    <a:lumMod val="85000"/>
                  </a:schemeClr>
                </a:solidFill>
                <a:latin typeface="+mj-lt"/>
              </a:rPr>
              <a:t>stem</a:t>
            </a:r>
          </a:p>
          <a:p>
            <a:endParaRPr sz="2000" b="1" dirty="0">
              <a:solidFill>
                <a:schemeClr val="bg1">
                  <a:lumMod val="85000"/>
                </a:schemeClr>
              </a:solidFill>
              <a:latin typeface="+mj-lt"/>
              <a:cs typeface="Times New Roman"/>
            </a:endParaRPr>
          </a:p>
          <a:p>
            <a:pPr marL="11693"/>
            <a:endParaRPr lang="it-IT" sz="1000" b="1" spc="-14" dirty="0">
              <a:solidFill>
                <a:schemeClr val="bg1">
                  <a:lumMod val="85000"/>
                </a:schemeClr>
              </a:solidFill>
              <a:latin typeface="+mj-lt"/>
            </a:endParaRPr>
          </a:p>
          <a:p>
            <a:pPr marL="11693"/>
            <a:r>
              <a:rPr sz="2400" b="1" spc="-14" dirty="0">
                <a:solidFill>
                  <a:schemeClr val="bg1">
                    <a:lumMod val="85000"/>
                  </a:schemeClr>
                </a:solidFill>
                <a:latin typeface="+mj-lt"/>
              </a:rPr>
              <a:t>N</a:t>
            </a:r>
            <a:r>
              <a:rPr sz="2400" b="1" dirty="0">
                <a:solidFill>
                  <a:schemeClr val="bg1">
                    <a:lumMod val="85000"/>
                  </a:schemeClr>
                </a:solidFill>
                <a:latin typeface="+mj-lt"/>
              </a:rPr>
              <a:t>ew</a:t>
            </a:r>
            <a:r>
              <a:rPr sz="2400" b="1" spc="-14" dirty="0">
                <a:solidFill>
                  <a:schemeClr val="bg1">
                    <a:lumMod val="85000"/>
                  </a:schemeClr>
                </a:solidFill>
                <a:latin typeface="+mj-lt"/>
              </a:rPr>
              <a:t> pub</a:t>
            </a:r>
            <a:r>
              <a:rPr sz="2400" b="1" spc="5" dirty="0">
                <a:solidFill>
                  <a:schemeClr val="bg1">
                    <a:lumMod val="85000"/>
                  </a:schemeClr>
                </a:solidFill>
                <a:latin typeface="+mj-lt"/>
              </a:rPr>
              <a:t>li</a:t>
            </a:r>
            <a:r>
              <a:rPr sz="2400" b="1" dirty="0">
                <a:solidFill>
                  <a:schemeClr val="bg1">
                    <a:lumMod val="85000"/>
                  </a:schemeClr>
                </a:solidFill>
                <a:latin typeface="+mj-lt"/>
              </a:rPr>
              <a:t>cat</a:t>
            </a:r>
            <a:r>
              <a:rPr sz="2400" b="1" spc="5" dirty="0">
                <a:solidFill>
                  <a:schemeClr val="bg1">
                    <a:lumMod val="85000"/>
                  </a:schemeClr>
                </a:solidFill>
                <a:latin typeface="+mj-lt"/>
              </a:rPr>
              <a:t>i</a:t>
            </a:r>
            <a:r>
              <a:rPr sz="2400" b="1" spc="-14" dirty="0">
                <a:solidFill>
                  <a:schemeClr val="bg1">
                    <a:lumMod val="85000"/>
                  </a:schemeClr>
                </a:solidFill>
                <a:latin typeface="+mj-lt"/>
              </a:rPr>
              <a:t>o</a:t>
            </a:r>
            <a:r>
              <a:rPr sz="2400" b="1" dirty="0">
                <a:solidFill>
                  <a:schemeClr val="bg1">
                    <a:lumMod val="85000"/>
                  </a:schemeClr>
                </a:solidFill>
                <a:latin typeface="+mj-lt"/>
              </a:rPr>
              <a:t>n</a:t>
            </a:r>
          </a:p>
          <a:p>
            <a:pPr marL="11693"/>
            <a:r>
              <a:rPr sz="2400" b="1" dirty="0">
                <a:solidFill>
                  <a:schemeClr val="bg1">
                    <a:lumMod val="85000"/>
                  </a:schemeClr>
                </a:solidFill>
                <a:latin typeface="+mj-lt"/>
              </a:rPr>
              <a:t>s</a:t>
            </a:r>
            <a:r>
              <a:rPr sz="2400" b="1" spc="-97" dirty="0">
                <a:solidFill>
                  <a:schemeClr val="bg1">
                    <a:lumMod val="85000"/>
                  </a:schemeClr>
                </a:solidFill>
                <a:latin typeface="+mj-lt"/>
              </a:rPr>
              <a:t>y</a:t>
            </a:r>
            <a:r>
              <a:rPr sz="2400" b="1" dirty="0">
                <a:solidFill>
                  <a:schemeClr val="bg1">
                    <a:lumMod val="85000"/>
                  </a:schemeClr>
                </a:solidFill>
                <a:latin typeface="+mj-lt"/>
              </a:rPr>
              <a:t>stem</a:t>
            </a:r>
          </a:p>
        </p:txBody>
      </p:sp>
      <p:sp>
        <p:nvSpPr>
          <p:cNvPr id="27" name="object 27"/>
          <p:cNvSpPr txBox="1"/>
          <p:nvPr/>
        </p:nvSpPr>
        <p:spPr>
          <a:xfrm>
            <a:off x="4157533" y="5441669"/>
            <a:ext cx="3844398" cy="642933"/>
          </a:xfrm>
          <a:prstGeom prst="rect">
            <a:avLst/>
          </a:prstGeom>
        </p:spPr>
        <p:txBody>
          <a:bodyPr vert="horz" wrap="square" lIns="0" tIns="0" rIns="0" bIns="0" rtlCol="0">
            <a:spAutoFit/>
          </a:bodyPr>
          <a:lstStyle/>
          <a:p>
            <a:pPr marL="275368" indent="-263675">
              <a:buClr>
                <a:srgbClr val="E76617"/>
              </a:buClr>
              <a:buFont typeface="Arial"/>
              <a:buChar char="•"/>
              <a:tabLst>
                <a:tab pos="275952" algn="l"/>
              </a:tabLst>
            </a:pPr>
            <a:r>
              <a:rPr sz="2578" b="1" spc="-9" dirty="0" err="1">
                <a:solidFill>
                  <a:srgbClr val="E76617"/>
                </a:solidFill>
                <a:latin typeface="Arial"/>
                <a:cs typeface="Arial"/>
              </a:rPr>
              <a:t>F</a:t>
            </a:r>
            <a:r>
              <a:rPr sz="2578" b="1" spc="-55" dirty="0" err="1">
                <a:solidFill>
                  <a:srgbClr val="E76617"/>
                </a:solidFill>
                <a:latin typeface="Arial"/>
                <a:cs typeface="Arial"/>
              </a:rPr>
              <a:t>T</a:t>
            </a:r>
            <a:r>
              <a:rPr sz="2578" b="1" dirty="0" err="1">
                <a:solidFill>
                  <a:srgbClr val="E76617"/>
                </a:solidFill>
                <a:latin typeface="Arial"/>
                <a:cs typeface="Arial"/>
              </a:rPr>
              <a:t>OP</a:t>
            </a:r>
            <a:endParaRPr lang="it-IT" sz="2578" b="1" dirty="0">
              <a:solidFill>
                <a:srgbClr val="E76617"/>
              </a:solidFill>
              <a:latin typeface="Arial"/>
              <a:cs typeface="Arial"/>
            </a:endParaRPr>
          </a:p>
          <a:p>
            <a:pPr marL="11693">
              <a:buClr>
                <a:srgbClr val="E76617"/>
              </a:buClr>
              <a:tabLst>
                <a:tab pos="275952" algn="l"/>
              </a:tabLst>
            </a:pPr>
            <a:r>
              <a:rPr lang="it-IT" sz="1600" dirty="0">
                <a:latin typeface="Arial"/>
                <a:cs typeface="Arial"/>
              </a:rPr>
              <a:t>	Funding &amp; Tender </a:t>
            </a:r>
            <a:r>
              <a:rPr lang="it-IT" sz="1600" dirty="0" err="1">
                <a:latin typeface="Arial"/>
                <a:cs typeface="Arial"/>
              </a:rPr>
              <a:t>Opportunities</a:t>
            </a:r>
            <a:r>
              <a:rPr lang="it-IT" sz="1600" dirty="0">
                <a:latin typeface="Arial"/>
                <a:cs typeface="Arial"/>
              </a:rPr>
              <a:t> Portal</a:t>
            </a:r>
            <a:endParaRPr sz="1600" dirty="0">
              <a:latin typeface="Arial"/>
              <a:cs typeface="Arial"/>
            </a:endParaRPr>
          </a:p>
        </p:txBody>
      </p:sp>
      <p:sp>
        <p:nvSpPr>
          <p:cNvPr id="28" name="object 28"/>
          <p:cNvSpPr txBox="1"/>
          <p:nvPr/>
        </p:nvSpPr>
        <p:spPr>
          <a:xfrm>
            <a:off x="455894" y="188733"/>
            <a:ext cx="3517130" cy="716410"/>
          </a:xfrm>
          <a:prstGeom prst="rect">
            <a:avLst/>
          </a:prstGeom>
        </p:spPr>
        <p:txBody>
          <a:bodyPr vert="horz" wrap="square" lIns="0" tIns="36000" rIns="0" bIns="0" rtlCol="0">
            <a:spAutoFit/>
          </a:bodyPr>
          <a:lstStyle/>
          <a:p>
            <a:pPr marL="11693">
              <a:tabLst>
                <a:tab pos="1321297" algn="l"/>
              </a:tabLst>
            </a:pPr>
            <a:r>
              <a:rPr sz="4419" b="1" dirty="0">
                <a:solidFill>
                  <a:srgbClr val="FF0000"/>
                </a:solidFill>
                <a:latin typeface="Arial"/>
                <a:cs typeface="Arial"/>
              </a:rPr>
              <a:t>New	features</a:t>
            </a:r>
            <a:endParaRPr sz="4419" dirty="0">
              <a:latin typeface="Arial"/>
              <a:cs typeface="Arial"/>
            </a:endParaRPr>
          </a:p>
        </p:txBody>
      </p:sp>
      <p:sp>
        <p:nvSpPr>
          <p:cNvPr id="8" name="Segnaposto piè di pagina 7">
            <a:extLst>
              <a:ext uri="{FF2B5EF4-FFF2-40B4-BE49-F238E27FC236}">
                <a16:creationId xmlns:a16="http://schemas.microsoft.com/office/drawing/2014/main" id="{64C7A66A-19E7-BDC9-2F44-83796D3F4BB5}"/>
              </a:ext>
            </a:extLst>
          </p:cNvPr>
          <p:cNvSpPr>
            <a:spLocks noGrp="1"/>
          </p:cNvSpPr>
          <p:nvPr>
            <p:ph type="ftr" sz="quarter" idx="5"/>
          </p:nvPr>
        </p:nvSpPr>
        <p:spPr>
          <a:xfrm>
            <a:off x="2438400" y="6354318"/>
            <a:ext cx="3496055" cy="341630"/>
          </a:xfrm>
        </p:spPr>
        <p:txBody>
          <a:bodyPr/>
          <a:lstStyle/>
          <a:p>
            <a:r>
              <a:rPr lang="it-IT" dirty="0"/>
              <a:t>«MERGE» ERASMUS+ </a:t>
            </a:r>
            <a:r>
              <a:rPr lang="it-IT" dirty="0" err="1"/>
              <a:t>CBHE</a:t>
            </a:r>
            <a:r>
              <a:rPr lang="it-IT" dirty="0"/>
              <a:t> PROJECT</a:t>
            </a:r>
          </a:p>
        </p:txBody>
      </p:sp>
      <p:sp>
        <p:nvSpPr>
          <p:cNvPr id="30" name="Segnaposto numero diapositiva 29">
            <a:extLst>
              <a:ext uri="{FF2B5EF4-FFF2-40B4-BE49-F238E27FC236}">
                <a16:creationId xmlns:a16="http://schemas.microsoft.com/office/drawing/2014/main" id="{DF61C812-D192-BC00-E1E2-C75A4DB339B6}"/>
              </a:ext>
            </a:extLst>
          </p:cNvPr>
          <p:cNvSpPr>
            <a:spLocks noGrp="1"/>
          </p:cNvSpPr>
          <p:nvPr>
            <p:ph type="sldNum" sz="quarter" idx="7"/>
          </p:nvPr>
        </p:nvSpPr>
        <p:spPr>
          <a:xfrm>
            <a:off x="6473952" y="6354318"/>
            <a:ext cx="1720531" cy="341630"/>
          </a:xfrm>
        </p:spPr>
        <p:txBody>
          <a:bodyPr/>
          <a:lstStyle/>
          <a:p>
            <a:fld id="{B6F15528-21DE-4FAA-801E-634DDDAF4B2B}" type="slidenum">
              <a:rPr lang="it-IT" smtClean="0"/>
              <a:t>36</a:t>
            </a:fld>
            <a:endParaRPr lang="it-IT"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627727" y="260703"/>
            <a:ext cx="177727" cy="998547"/>
          </a:xfrm>
          <a:custGeom>
            <a:avLst/>
            <a:gdLst/>
            <a:ahLst/>
            <a:cxnLst/>
            <a:rect l="l" t="t" r="r" b="b"/>
            <a:pathLst>
              <a:path w="193040" h="1084580">
                <a:moveTo>
                  <a:pt x="0" y="0"/>
                </a:moveTo>
                <a:lnTo>
                  <a:pt x="192811" y="1084564"/>
                </a:lnTo>
              </a:path>
            </a:pathLst>
          </a:custGeom>
          <a:ln w="9144">
            <a:solidFill>
              <a:srgbClr val="BEBEBE"/>
            </a:solidFill>
          </a:ln>
        </p:spPr>
        <p:txBody>
          <a:bodyPr wrap="square" lIns="0" tIns="0" rIns="0" bIns="0" rtlCol="0"/>
          <a:lstStyle/>
          <a:p>
            <a:endParaRPr sz="1657"/>
          </a:p>
        </p:txBody>
      </p:sp>
      <p:sp>
        <p:nvSpPr>
          <p:cNvPr id="3" name="object 3"/>
          <p:cNvSpPr/>
          <p:nvPr/>
        </p:nvSpPr>
        <p:spPr>
          <a:xfrm>
            <a:off x="6850780" y="5262928"/>
            <a:ext cx="1955001" cy="1303724"/>
          </a:xfrm>
          <a:custGeom>
            <a:avLst/>
            <a:gdLst/>
            <a:ahLst/>
            <a:cxnLst/>
            <a:rect l="l" t="t" r="r" b="b"/>
            <a:pathLst>
              <a:path w="2123440" h="1416050">
                <a:moveTo>
                  <a:pt x="2122855" y="0"/>
                </a:moveTo>
                <a:lnTo>
                  <a:pt x="0" y="1415642"/>
                </a:lnTo>
              </a:path>
            </a:pathLst>
          </a:custGeom>
          <a:ln w="9144">
            <a:solidFill>
              <a:srgbClr val="D9D9D9"/>
            </a:solidFill>
          </a:ln>
        </p:spPr>
        <p:txBody>
          <a:bodyPr wrap="square" lIns="0" tIns="0" rIns="0" bIns="0" rtlCol="0"/>
          <a:lstStyle/>
          <a:p>
            <a:endParaRPr sz="1657"/>
          </a:p>
        </p:txBody>
      </p:sp>
      <p:sp>
        <p:nvSpPr>
          <p:cNvPr id="7" name="object 7"/>
          <p:cNvSpPr/>
          <p:nvPr/>
        </p:nvSpPr>
        <p:spPr>
          <a:xfrm>
            <a:off x="0" y="3955094"/>
            <a:ext cx="411579" cy="2611539"/>
          </a:xfrm>
          <a:custGeom>
            <a:avLst/>
            <a:gdLst/>
            <a:ahLst/>
            <a:cxnLst/>
            <a:rect l="l" t="t" r="r" b="b"/>
            <a:pathLst>
              <a:path w="447040" h="2836545">
                <a:moveTo>
                  <a:pt x="0" y="-1"/>
                </a:moveTo>
                <a:lnTo>
                  <a:pt x="0" y="2836156"/>
                </a:lnTo>
                <a:lnTo>
                  <a:pt x="446854" y="2836156"/>
                </a:lnTo>
                <a:lnTo>
                  <a:pt x="0" y="-1"/>
                </a:lnTo>
                <a:close/>
              </a:path>
            </a:pathLst>
          </a:custGeom>
          <a:solidFill>
            <a:srgbClr val="90C225"/>
          </a:solidFill>
        </p:spPr>
        <p:txBody>
          <a:bodyPr wrap="square" lIns="0" tIns="0" rIns="0" bIns="0" rtlCol="0"/>
          <a:lstStyle/>
          <a:p>
            <a:endParaRPr sz="1657"/>
          </a:p>
        </p:txBody>
      </p:sp>
      <p:sp>
        <p:nvSpPr>
          <p:cNvPr id="9" name="object 9"/>
          <p:cNvSpPr/>
          <p:nvPr/>
        </p:nvSpPr>
        <p:spPr>
          <a:xfrm>
            <a:off x="785741" y="2257331"/>
            <a:ext cx="7275713" cy="0"/>
          </a:xfrm>
          <a:custGeom>
            <a:avLst/>
            <a:gdLst/>
            <a:ahLst/>
            <a:cxnLst/>
            <a:rect l="l" t="t" r="r" b="b"/>
            <a:pathLst>
              <a:path w="7902575">
                <a:moveTo>
                  <a:pt x="0" y="0"/>
                </a:moveTo>
                <a:lnTo>
                  <a:pt x="7902155" y="0"/>
                </a:lnTo>
              </a:path>
            </a:pathLst>
          </a:custGeom>
          <a:ln w="18288">
            <a:solidFill>
              <a:srgbClr val="90C225"/>
            </a:solidFill>
          </a:ln>
        </p:spPr>
        <p:txBody>
          <a:bodyPr wrap="square" lIns="0" tIns="0" rIns="0" bIns="0" rtlCol="0"/>
          <a:lstStyle/>
          <a:p>
            <a:endParaRPr sz="1657"/>
          </a:p>
        </p:txBody>
      </p:sp>
      <p:sp>
        <p:nvSpPr>
          <p:cNvPr id="10" name="object 10"/>
          <p:cNvSpPr/>
          <p:nvPr/>
        </p:nvSpPr>
        <p:spPr>
          <a:xfrm>
            <a:off x="785741" y="3568700"/>
            <a:ext cx="7275713" cy="0"/>
          </a:xfrm>
          <a:custGeom>
            <a:avLst/>
            <a:gdLst/>
            <a:ahLst/>
            <a:cxnLst/>
            <a:rect l="l" t="t" r="r" b="b"/>
            <a:pathLst>
              <a:path w="7902575">
                <a:moveTo>
                  <a:pt x="0" y="0"/>
                </a:moveTo>
                <a:lnTo>
                  <a:pt x="7902155" y="0"/>
                </a:lnTo>
              </a:path>
            </a:pathLst>
          </a:custGeom>
          <a:ln w="18288">
            <a:solidFill>
              <a:srgbClr val="90C225"/>
            </a:solidFill>
          </a:ln>
        </p:spPr>
        <p:txBody>
          <a:bodyPr wrap="square" lIns="0" tIns="0" rIns="0" bIns="0" rtlCol="0"/>
          <a:lstStyle/>
          <a:p>
            <a:endParaRPr sz="1657"/>
          </a:p>
        </p:txBody>
      </p:sp>
      <p:sp>
        <p:nvSpPr>
          <p:cNvPr id="11" name="object 11"/>
          <p:cNvSpPr/>
          <p:nvPr/>
        </p:nvSpPr>
        <p:spPr>
          <a:xfrm>
            <a:off x="768283" y="4483100"/>
            <a:ext cx="7275713" cy="0"/>
          </a:xfrm>
          <a:custGeom>
            <a:avLst/>
            <a:gdLst/>
            <a:ahLst/>
            <a:cxnLst/>
            <a:rect l="l" t="t" r="r" b="b"/>
            <a:pathLst>
              <a:path w="7902575">
                <a:moveTo>
                  <a:pt x="0" y="0"/>
                </a:moveTo>
                <a:lnTo>
                  <a:pt x="7902155" y="0"/>
                </a:lnTo>
              </a:path>
            </a:pathLst>
          </a:custGeom>
          <a:ln w="18288">
            <a:solidFill>
              <a:srgbClr val="90C225"/>
            </a:solidFill>
          </a:ln>
        </p:spPr>
        <p:txBody>
          <a:bodyPr wrap="square" lIns="0" tIns="0" rIns="0" bIns="0" rtlCol="0"/>
          <a:lstStyle/>
          <a:p>
            <a:endParaRPr sz="1657"/>
          </a:p>
        </p:txBody>
      </p:sp>
      <p:sp>
        <p:nvSpPr>
          <p:cNvPr id="12" name="object 12"/>
          <p:cNvSpPr/>
          <p:nvPr/>
        </p:nvSpPr>
        <p:spPr>
          <a:xfrm>
            <a:off x="785741" y="5251568"/>
            <a:ext cx="7275713" cy="0"/>
          </a:xfrm>
          <a:custGeom>
            <a:avLst/>
            <a:gdLst/>
            <a:ahLst/>
            <a:cxnLst/>
            <a:rect l="l" t="t" r="r" b="b"/>
            <a:pathLst>
              <a:path w="7902575">
                <a:moveTo>
                  <a:pt x="0" y="0"/>
                </a:moveTo>
                <a:lnTo>
                  <a:pt x="7902155" y="0"/>
                </a:lnTo>
              </a:path>
            </a:pathLst>
          </a:custGeom>
          <a:ln w="18288">
            <a:solidFill>
              <a:srgbClr val="90C225"/>
            </a:solidFill>
          </a:ln>
        </p:spPr>
        <p:txBody>
          <a:bodyPr wrap="square" lIns="0" tIns="0" rIns="0" bIns="0" rtlCol="0"/>
          <a:lstStyle/>
          <a:p>
            <a:endParaRPr sz="1657"/>
          </a:p>
        </p:txBody>
      </p:sp>
      <p:sp>
        <p:nvSpPr>
          <p:cNvPr id="14" name="object 14"/>
          <p:cNvSpPr txBox="1"/>
          <p:nvPr/>
        </p:nvSpPr>
        <p:spPr>
          <a:xfrm>
            <a:off x="411721" y="791979"/>
            <a:ext cx="8130299" cy="333425"/>
          </a:xfrm>
          <a:prstGeom prst="rect">
            <a:avLst/>
          </a:prstGeom>
        </p:spPr>
        <p:txBody>
          <a:bodyPr vert="horz" wrap="square" lIns="0" tIns="0" rIns="0" bIns="0" rtlCol="0">
            <a:spAutoFit/>
          </a:bodyPr>
          <a:lstStyle/>
          <a:p>
            <a:pPr marL="11693">
              <a:lnSpc>
                <a:spcPts val="2633"/>
              </a:lnSpc>
            </a:pPr>
            <a:r>
              <a:rPr sz="2700" b="1" dirty="0">
                <a:solidFill>
                  <a:srgbClr val="024A9C"/>
                </a:solidFill>
                <a:latin typeface="Arial"/>
                <a:cs typeface="Arial"/>
              </a:rPr>
              <a:t>Strand</a:t>
            </a:r>
            <a:r>
              <a:rPr sz="2700" b="1" spc="18" dirty="0">
                <a:solidFill>
                  <a:srgbClr val="024A9C"/>
                </a:solidFill>
                <a:latin typeface="Arial"/>
                <a:cs typeface="Arial"/>
              </a:rPr>
              <a:t> </a:t>
            </a:r>
            <a:r>
              <a:rPr sz="2700" b="1" dirty="0">
                <a:solidFill>
                  <a:srgbClr val="024A9C"/>
                </a:solidFill>
                <a:latin typeface="Arial"/>
                <a:cs typeface="Arial"/>
              </a:rPr>
              <a:t>1</a:t>
            </a:r>
            <a:r>
              <a:rPr lang="it-IT" sz="2700" b="1" dirty="0">
                <a:solidFill>
                  <a:srgbClr val="024A9C"/>
                </a:solidFill>
                <a:latin typeface="Arial"/>
                <a:cs typeface="Arial"/>
              </a:rPr>
              <a:t> - </a:t>
            </a:r>
            <a:r>
              <a:rPr sz="2700" b="1" dirty="0">
                <a:solidFill>
                  <a:srgbClr val="024A9C"/>
                </a:solidFill>
                <a:latin typeface="Arial"/>
                <a:cs typeface="Arial"/>
              </a:rPr>
              <a:t>Fostering</a:t>
            </a:r>
            <a:r>
              <a:rPr sz="2700" b="1" spc="14" dirty="0">
                <a:solidFill>
                  <a:srgbClr val="024A9C"/>
                </a:solidFill>
                <a:latin typeface="Arial"/>
                <a:cs typeface="Arial"/>
              </a:rPr>
              <a:t> </a:t>
            </a:r>
            <a:r>
              <a:rPr sz="2700" b="1" spc="-5" dirty="0">
                <a:solidFill>
                  <a:srgbClr val="024A9C"/>
                </a:solidFill>
                <a:latin typeface="Arial"/>
                <a:cs typeface="Arial"/>
              </a:rPr>
              <a:t>acces</a:t>
            </a:r>
            <a:r>
              <a:rPr sz="2700" b="1" dirty="0">
                <a:solidFill>
                  <a:srgbClr val="024A9C"/>
                </a:solidFill>
                <a:latin typeface="Arial"/>
                <a:cs typeface="Arial"/>
              </a:rPr>
              <a:t>s</a:t>
            </a:r>
            <a:r>
              <a:rPr sz="2700" b="1" spc="-5" dirty="0">
                <a:solidFill>
                  <a:srgbClr val="024A9C"/>
                </a:solidFill>
                <a:latin typeface="Arial"/>
                <a:cs typeface="Arial"/>
              </a:rPr>
              <a:t> t</a:t>
            </a:r>
            <a:r>
              <a:rPr sz="2700" b="1" dirty="0">
                <a:solidFill>
                  <a:srgbClr val="024A9C"/>
                </a:solidFill>
                <a:latin typeface="Arial"/>
                <a:cs typeface="Arial"/>
              </a:rPr>
              <a:t>o</a:t>
            </a:r>
            <a:r>
              <a:rPr sz="2700" b="1" spc="-18" dirty="0">
                <a:solidFill>
                  <a:srgbClr val="024A9C"/>
                </a:solidFill>
                <a:latin typeface="Arial"/>
                <a:cs typeface="Arial"/>
              </a:rPr>
              <a:t> </a:t>
            </a:r>
            <a:r>
              <a:rPr sz="2700" b="1" spc="-5" dirty="0">
                <a:solidFill>
                  <a:srgbClr val="024A9C"/>
                </a:solidFill>
                <a:latin typeface="Arial"/>
                <a:cs typeface="Arial"/>
              </a:rPr>
              <a:t>cooperatio</a:t>
            </a:r>
            <a:r>
              <a:rPr sz="2700" b="1" dirty="0">
                <a:solidFill>
                  <a:srgbClr val="024A9C"/>
                </a:solidFill>
                <a:latin typeface="Arial"/>
                <a:cs typeface="Arial"/>
              </a:rPr>
              <a:t>n</a:t>
            </a:r>
            <a:r>
              <a:rPr sz="2700" b="1" spc="23" dirty="0">
                <a:solidFill>
                  <a:srgbClr val="024A9C"/>
                </a:solidFill>
                <a:latin typeface="Arial"/>
                <a:cs typeface="Arial"/>
              </a:rPr>
              <a:t> </a:t>
            </a:r>
            <a:r>
              <a:rPr sz="2700" b="1" spc="-5" dirty="0">
                <a:solidFill>
                  <a:srgbClr val="024A9C"/>
                </a:solidFill>
                <a:latin typeface="Arial"/>
                <a:cs typeface="Arial"/>
              </a:rPr>
              <a:t>i</a:t>
            </a:r>
            <a:r>
              <a:rPr sz="2700" b="1" dirty="0">
                <a:solidFill>
                  <a:srgbClr val="024A9C"/>
                </a:solidFill>
                <a:latin typeface="Arial"/>
                <a:cs typeface="Arial"/>
              </a:rPr>
              <a:t>n</a:t>
            </a:r>
            <a:r>
              <a:rPr sz="2700" b="1" spc="-5" dirty="0">
                <a:solidFill>
                  <a:srgbClr val="024A9C"/>
                </a:solidFill>
                <a:latin typeface="Arial"/>
                <a:cs typeface="Arial"/>
              </a:rPr>
              <a:t> </a:t>
            </a:r>
            <a:r>
              <a:rPr sz="2700" b="1" dirty="0">
                <a:solidFill>
                  <a:srgbClr val="024A9C"/>
                </a:solidFill>
                <a:latin typeface="Arial"/>
                <a:cs typeface="Arial"/>
              </a:rPr>
              <a:t>HE</a:t>
            </a:r>
            <a:endParaRPr sz="2700" dirty="0">
              <a:latin typeface="Arial"/>
              <a:cs typeface="Arial"/>
            </a:endParaRPr>
          </a:p>
        </p:txBody>
      </p:sp>
      <p:sp>
        <p:nvSpPr>
          <p:cNvPr id="15" name="object 15"/>
          <p:cNvSpPr txBox="1"/>
          <p:nvPr/>
        </p:nvSpPr>
        <p:spPr>
          <a:xfrm>
            <a:off x="425848" y="201281"/>
            <a:ext cx="4354158" cy="500137"/>
          </a:xfrm>
          <a:prstGeom prst="rect">
            <a:avLst/>
          </a:prstGeom>
        </p:spPr>
        <p:txBody>
          <a:bodyPr vert="horz" wrap="square" lIns="0" tIns="0" rIns="0" bIns="0" rtlCol="0">
            <a:spAutoFit/>
          </a:bodyPr>
          <a:lstStyle/>
          <a:p>
            <a:pPr marL="11693">
              <a:lnSpc>
                <a:spcPts val="3945"/>
              </a:lnSpc>
              <a:tabLst>
                <a:tab pos="1274525" algn="l"/>
              </a:tabLst>
            </a:pPr>
            <a:r>
              <a:rPr sz="3400" b="1" dirty="0">
                <a:solidFill>
                  <a:srgbClr val="FF0000"/>
                </a:solidFill>
                <a:latin typeface="Arial"/>
                <a:cs typeface="Arial"/>
              </a:rPr>
              <a:t>Three	strands</a:t>
            </a:r>
            <a:endParaRPr sz="3400" dirty="0">
              <a:latin typeface="Arial"/>
              <a:cs typeface="Arial"/>
            </a:endParaRPr>
          </a:p>
        </p:txBody>
      </p:sp>
      <p:sp>
        <p:nvSpPr>
          <p:cNvPr id="8" name="Segnaposto piè di pagina 7">
            <a:extLst>
              <a:ext uri="{FF2B5EF4-FFF2-40B4-BE49-F238E27FC236}">
                <a16:creationId xmlns:a16="http://schemas.microsoft.com/office/drawing/2014/main" id="{31D92451-C592-B114-BC90-00890BA04BEF}"/>
              </a:ext>
            </a:extLst>
          </p:cNvPr>
          <p:cNvSpPr>
            <a:spLocks noGrp="1"/>
          </p:cNvSpPr>
          <p:nvPr>
            <p:ph type="ftr" sz="quarter" idx="5"/>
          </p:nvPr>
        </p:nvSpPr>
        <p:spPr>
          <a:xfrm>
            <a:off x="2362200" y="6354318"/>
            <a:ext cx="3572255" cy="341630"/>
          </a:xfrm>
        </p:spPr>
        <p:txBody>
          <a:bodyPr/>
          <a:lstStyle/>
          <a:p>
            <a:r>
              <a:rPr lang="it-IT" dirty="0"/>
              <a:t>«MERGE» ERASMUS+ </a:t>
            </a:r>
            <a:r>
              <a:rPr lang="it-IT" dirty="0" err="1"/>
              <a:t>CBHE</a:t>
            </a:r>
            <a:r>
              <a:rPr lang="it-IT" dirty="0"/>
              <a:t> PROJECT</a:t>
            </a:r>
          </a:p>
        </p:txBody>
      </p:sp>
      <p:sp>
        <p:nvSpPr>
          <p:cNvPr id="17" name="Segnaposto numero diapositiva 16">
            <a:extLst>
              <a:ext uri="{FF2B5EF4-FFF2-40B4-BE49-F238E27FC236}">
                <a16:creationId xmlns:a16="http://schemas.microsoft.com/office/drawing/2014/main" id="{3F8ABA11-EB5D-17F0-F857-B0EBA81B71C2}"/>
              </a:ext>
            </a:extLst>
          </p:cNvPr>
          <p:cNvSpPr>
            <a:spLocks noGrp="1"/>
          </p:cNvSpPr>
          <p:nvPr>
            <p:ph type="sldNum" sz="quarter" idx="7"/>
          </p:nvPr>
        </p:nvSpPr>
        <p:spPr/>
        <p:txBody>
          <a:bodyPr/>
          <a:lstStyle/>
          <a:p>
            <a:fld id="{B6F15528-21DE-4FAA-801E-634DDDAF4B2B}" type="slidenum">
              <a:rPr lang="it-IT" smtClean="0"/>
              <a:t>37</a:t>
            </a:fld>
            <a:endParaRPr lang="it-IT"/>
          </a:p>
        </p:txBody>
      </p:sp>
      <p:sp>
        <p:nvSpPr>
          <p:cNvPr id="19" name="Segnaposto testo 18">
            <a:extLst>
              <a:ext uri="{FF2B5EF4-FFF2-40B4-BE49-F238E27FC236}">
                <a16:creationId xmlns:a16="http://schemas.microsoft.com/office/drawing/2014/main" id="{C5D9D278-AF21-BD6E-87A6-0DD67E810CB4}"/>
              </a:ext>
            </a:extLst>
          </p:cNvPr>
          <p:cNvSpPr>
            <a:spLocks noGrp="1"/>
          </p:cNvSpPr>
          <p:nvPr>
            <p:ph type="body" idx="1"/>
          </p:nvPr>
        </p:nvSpPr>
        <p:spPr>
          <a:xfrm>
            <a:off x="952323" y="1358900"/>
            <a:ext cx="7853118" cy="3996724"/>
          </a:xfrm>
        </p:spPr>
        <p:txBody>
          <a:bodyPr anchor="ctr" anchorCtr="1">
            <a:noAutofit/>
          </a:bodyPr>
          <a:lstStyle/>
          <a:p>
            <a:r>
              <a:rPr lang="it-IT" sz="2400" b="0" i="0" u="none" strike="noStrike" baseline="0" dirty="0">
                <a:latin typeface="Arial" panose="020B0604020202020204" pitchFamily="34" charset="0"/>
              </a:rPr>
              <a:t>Facilitate access to </a:t>
            </a:r>
            <a:r>
              <a:rPr lang="it-IT" sz="2400" b="1" i="0" u="none" strike="noStrike" baseline="0" dirty="0" err="1">
                <a:solidFill>
                  <a:srgbClr val="539F20"/>
                </a:solidFill>
                <a:latin typeface="Arial" panose="020B0604020202020204" pitchFamily="34" charset="0"/>
              </a:rPr>
              <a:t>newcomers</a:t>
            </a:r>
            <a:r>
              <a:rPr lang="it-IT" sz="2400" b="0" i="0" u="none" strike="noStrike" baseline="0" dirty="0">
                <a:solidFill>
                  <a:srgbClr val="539F20"/>
                </a:solidFill>
                <a:latin typeface="Arial" panose="020B0604020202020204" pitchFamily="34" charset="0"/>
              </a:rPr>
              <a:t>.</a:t>
            </a:r>
            <a:endParaRPr lang="it-IT" sz="2400" b="0" i="0" u="none" strike="noStrike" baseline="0" dirty="0">
              <a:solidFill>
                <a:srgbClr val="000000"/>
              </a:solidFill>
              <a:latin typeface="Arial" panose="020B0604020202020204" pitchFamily="34" charset="0"/>
            </a:endParaRPr>
          </a:p>
          <a:p>
            <a:endParaRPr lang="it-IT" sz="900" b="0" i="0" u="none" strike="noStrike" baseline="0" dirty="0">
              <a:latin typeface="Arial" panose="020B0604020202020204" pitchFamily="34" charset="0"/>
            </a:endParaRPr>
          </a:p>
          <a:p>
            <a:endParaRPr lang="it-IT" sz="900" dirty="0">
              <a:latin typeface="Arial" panose="020B0604020202020204" pitchFamily="34" charset="0"/>
            </a:endParaRPr>
          </a:p>
          <a:p>
            <a:r>
              <a:rPr lang="en-US" sz="2400" b="1" i="0" u="none" strike="noStrike" dirty="0">
                <a:solidFill>
                  <a:srgbClr val="539F20"/>
                </a:solidFill>
                <a:latin typeface="Arial" panose="020B0604020202020204" pitchFamily="34" charset="0"/>
              </a:rPr>
              <a:t>First step </a:t>
            </a:r>
            <a:r>
              <a:rPr lang="en-US" sz="2400" b="0" i="0" u="none" strike="noStrike" dirty="0">
                <a:solidFill>
                  <a:srgbClr val="000000"/>
                </a:solidFill>
                <a:latin typeface="Arial" panose="020B0604020202020204" pitchFamily="34" charset="0"/>
              </a:rPr>
              <a:t>for participating </a:t>
            </a:r>
            <a:r>
              <a:rPr lang="en-US" sz="2400" b="0" i="0" u="none" strike="noStrike" dirty="0" err="1">
                <a:solidFill>
                  <a:srgbClr val="000000"/>
                </a:solidFill>
                <a:latin typeface="Arial" panose="020B0604020202020204" pitchFamily="34" charset="0"/>
              </a:rPr>
              <a:t>organisations</a:t>
            </a:r>
            <a:r>
              <a:rPr lang="en-US" sz="2400" b="0" i="0" u="none" strike="noStrike" dirty="0">
                <a:solidFill>
                  <a:srgbClr val="000000"/>
                </a:solidFill>
                <a:latin typeface="Arial" panose="020B0604020202020204" pitchFamily="34" charset="0"/>
              </a:rPr>
              <a:t> to </a:t>
            </a:r>
            <a:r>
              <a:rPr lang="en-US" sz="2400" b="1" i="0" u="none" strike="noStrike" dirty="0">
                <a:solidFill>
                  <a:srgbClr val="539F20"/>
                </a:solidFill>
                <a:latin typeface="Arial" panose="020B0604020202020204" pitchFamily="34" charset="0"/>
              </a:rPr>
              <a:t>enhance </a:t>
            </a:r>
          </a:p>
          <a:p>
            <a:r>
              <a:rPr lang="en-US" sz="2400" b="0" i="0" u="none" strike="noStrike" dirty="0">
                <a:solidFill>
                  <a:srgbClr val="000000"/>
                </a:solidFill>
                <a:latin typeface="Arial" panose="020B0604020202020204" pitchFamily="34" charset="0"/>
              </a:rPr>
              <a:t>and </a:t>
            </a:r>
            <a:r>
              <a:rPr lang="en-US" sz="2400" b="1" i="0" u="none" strike="noStrike" dirty="0">
                <a:solidFill>
                  <a:srgbClr val="539F20"/>
                </a:solidFill>
                <a:latin typeface="Arial" panose="020B0604020202020204" pitchFamily="34" charset="0"/>
              </a:rPr>
              <a:t>increase </a:t>
            </a:r>
            <a:r>
              <a:rPr lang="en-US" sz="2400" b="0" i="0" u="none" strike="noStrike" dirty="0">
                <a:latin typeface="Arial" panose="020B0604020202020204" pitchFamily="34" charset="0"/>
              </a:rPr>
              <a:t>means to reach out to </a:t>
            </a:r>
            <a:r>
              <a:rPr lang="en-US" sz="2400" b="1" i="0" u="none" strike="noStrike" dirty="0">
                <a:solidFill>
                  <a:srgbClr val="539F20"/>
                </a:solidFill>
                <a:latin typeface="Arial" panose="020B0604020202020204" pitchFamily="34" charset="0"/>
              </a:rPr>
              <a:t>people with </a:t>
            </a:r>
          </a:p>
          <a:p>
            <a:pPr>
              <a:spcAft>
                <a:spcPts val="600"/>
              </a:spcAft>
            </a:pPr>
            <a:r>
              <a:rPr lang="en-US" sz="2400" b="1" i="0" u="none" strike="noStrike" dirty="0">
                <a:solidFill>
                  <a:srgbClr val="539F20"/>
                </a:solidFill>
                <a:latin typeface="Arial" panose="020B0604020202020204" pitchFamily="34" charset="0"/>
              </a:rPr>
              <a:t>fewer opportunities</a:t>
            </a:r>
            <a:r>
              <a:rPr lang="en-US" sz="2400" b="0" i="0" u="none" strike="noStrike" dirty="0">
                <a:solidFill>
                  <a:srgbClr val="539F20"/>
                </a:solidFill>
                <a:latin typeface="Arial" panose="020B0604020202020204" pitchFamily="34" charset="0"/>
              </a:rPr>
              <a:t>.</a:t>
            </a:r>
            <a:endParaRPr lang="en-US" sz="2400" b="0" i="0" u="none" strike="noStrike" dirty="0">
              <a:solidFill>
                <a:srgbClr val="000000"/>
              </a:solidFill>
              <a:latin typeface="Arial" panose="020B0604020202020204" pitchFamily="34" charset="0"/>
            </a:endParaRPr>
          </a:p>
          <a:p>
            <a:pPr marR="22760"/>
            <a:endParaRPr lang="en-US" sz="800" b="1" i="0" u="none" strike="noStrike" baseline="0" dirty="0">
              <a:solidFill>
                <a:srgbClr val="539F20"/>
              </a:solidFill>
              <a:latin typeface="Arial" panose="020B0604020202020204" pitchFamily="34" charset="0"/>
            </a:endParaRPr>
          </a:p>
          <a:p>
            <a:pPr marR="22760"/>
            <a:r>
              <a:rPr lang="en-US" sz="2400" b="1" i="0" u="none" strike="noStrike" baseline="0" dirty="0">
                <a:solidFill>
                  <a:srgbClr val="539F20"/>
                </a:solidFill>
                <a:latin typeface="Arial" panose="020B0604020202020204" pitchFamily="34" charset="0"/>
              </a:rPr>
              <a:t>Reduce the </a:t>
            </a:r>
            <a:r>
              <a:rPr lang="en-US" sz="2400" b="1" i="0" u="none" strike="noStrike" baseline="0" dirty="0" err="1">
                <a:solidFill>
                  <a:srgbClr val="539F20"/>
                </a:solidFill>
                <a:latin typeface="Arial" panose="020B0604020202020204" pitchFamily="34" charset="0"/>
              </a:rPr>
              <a:t>internationalisation</a:t>
            </a:r>
            <a:r>
              <a:rPr lang="en-US" sz="2400" b="1" i="0" u="none" strike="noStrike" baseline="0" dirty="0">
                <a:solidFill>
                  <a:srgbClr val="539F20"/>
                </a:solidFill>
                <a:latin typeface="Arial" panose="020B0604020202020204" pitchFamily="34" charset="0"/>
              </a:rPr>
              <a:t> gap </a:t>
            </a:r>
            <a:r>
              <a:rPr lang="en-US" sz="2400" b="0" i="0" u="none" strike="noStrike" baseline="0" dirty="0">
                <a:solidFill>
                  <a:srgbClr val="000000"/>
                </a:solidFill>
                <a:latin typeface="Arial" panose="020B0604020202020204" pitchFamily="34" charset="0"/>
              </a:rPr>
              <a:t>of </a:t>
            </a:r>
            <a:r>
              <a:rPr lang="en-US" sz="2400" b="0" i="0" u="none" strike="noStrike" baseline="0" dirty="0" err="1">
                <a:solidFill>
                  <a:srgbClr val="000000"/>
                </a:solidFill>
                <a:latin typeface="Arial" panose="020B0604020202020204" pitchFamily="34" charset="0"/>
              </a:rPr>
              <a:t>HEIs</a:t>
            </a:r>
            <a:r>
              <a:rPr lang="en-US" sz="2400" b="0" i="0" u="none" strike="noStrike" baseline="0" dirty="0">
                <a:solidFill>
                  <a:srgbClr val="000000"/>
                </a:solidFill>
                <a:latin typeface="Arial" panose="020B0604020202020204" pitchFamily="34" charset="0"/>
              </a:rPr>
              <a:t> from the same country/region.</a:t>
            </a:r>
          </a:p>
          <a:p>
            <a:endParaRPr lang="it-IT" sz="2400" b="0" i="0" u="none" strike="noStrike" baseline="0" dirty="0">
              <a:latin typeface="Arial" panose="020B0604020202020204" pitchFamily="34" charset="0"/>
            </a:endParaRPr>
          </a:p>
          <a:p>
            <a:r>
              <a:rPr lang="it-IT" sz="2400" b="0" i="0" u="none" strike="noStrike" baseline="0" dirty="0" err="1">
                <a:latin typeface="Arial" panose="020B0604020202020204" pitchFamily="34" charset="0"/>
              </a:rPr>
              <a:t>Fostering</a:t>
            </a:r>
            <a:r>
              <a:rPr lang="it-IT" sz="2400" b="0" i="0" u="none" strike="noStrike" baseline="0" dirty="0">
                <a:latin typeface="Arial" panose="020B0604020202020204" pitchFamily="34" charset="0"/>
              </a:rPr>
              <a:t> </a:t>
            </a:r>
            <a:r>
              <a:rPr lang="it-IT" sz="2400" b="1" i="0" u="none" strike="noStrike" baseline="0" dirty="0">
                <a:solidFill>
                  <a:srgbClr val="539F20"/>
                </a:solidFill>
                <a:latin typeface="Arial" panose="020B0604020202020204" pitchFamily="34" charset="0"/>
              </a:rPr>
              <a:t>social </a:t>
            </a:r>
            <a:r>
              <a:rPr lang="it-IT" sz="2400" b="1" i="0" u="none" strike="noStrike" baseline="0" dirty="0" err="1">
                <a:solidFill>
                  <a:srgbClr val="539F20"/>
                </a:solidFill>
                <a:latin typeface="Arial" panose="020B0604020202020204" pitchFamily="34" charset="0"/>
              </a:rPr>
              <a:t>inclusion</a:t>
            </a:r>
            <a:r>
              <a:rPr lang="it-IT" sz="2400" b="0" i="0" u="none" strike="noStrike" baseline="0" dirty="0">
                <a:solidFill>
                  <a:srgbClr val="539F20"/>
                </a:solidFill>
                <a:latin typeface="Arial" panose="020B0604020202020204" pitchFamily="34" charset="0"/>
              </a:rPr>
              <a:t>.</a:t>
            </a:r>
            <a:endParaRPr lang="it-IT" sz="2400" b="0" i="0" u="none" strike="noStrike" baseline="0" dirty="0">
              <a:solidFill>
                <a:srgbClr val="000000"/>
              </a:solidFill>
              <a:latin typeface="Arial" panose="020B0604020202020204"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840251" y="5515568"/>
            <a:ext cx="1586683" cy="1058179"/>
          </a:xfrm>
          <a:custGeom>
            <a:avLst/>
            <a:gdLst/>
            <a:ahLst/>
            <a:cxnLst/>
            <a:rect l="l" t="t" r="r" b="b"/>
            <a:pathLst>
              <a:path w="1723390" h="1149350">
                <a:moveTo>
                  <a:pt x="1722800" y="0"/>
                </a:moveTo>
                <a:lnTo>
                  <a:pt x="0" y="1148862"/>
                </a:lnTo>
              </a:path>
            </a:pathLst>
          </a:custGeom>
          <a:ln w="9144">
            <a:solidFill>
              <a:srgbClr val="D9D9D9"/>
            </a:solidFill>
          </a:ln>
        </p:spPr>
        <p:txBody>
          <a:bodyPr wrap="square" lIns="0" tIns="0" rIns="0" bIns="0" rtlCol="0"/>
          <a:lstStyle/>
          <a:p>
            <a:endParaRPr sz="1657"/>
          </a:p>
        </p:txBody>
      </p:sp>
      <p:sp>
        <p:nvSpPr>
          <p:cNvPr id="4" name="object 4"/>
          <p:cNvSpPr/>
          <p:nvPr/>
        </p:nvSpPr>
        <p:spPr>
          <a:xfrm>
            <a:off x="1" y="3955094"/>
            <a:ext cx="412747" cy="2618555"/>
          </a:xfrm>
          <a:custGeom>
            <a:avLst/>
            <a:gdLst/>
            <a:ahLst/>
            <a:cxnLst/>
            <a:rect l="l" t="t" r="r" b="b"/>
            <a:pathLst>
              <a:path w="448309" h="2844165">
                <a:moveTo>
                  <a:pt x="0" y="-1"/>
                </a:moveTo>
                <a:lnTo>
                  <a:pt x="0" y="2843782"/>
                </a:lnTo>
                <a:lnTo>
                  <a:pt x="448056" y="2843782"/>
                </a:lnTo>
                <a:lnTo>
                  <a:pt x="0" y="-1"/>
                </a:lnTo>
                <a:close/>
              </a:path>
            </a:pathLst>
          </a:custGeom>
          <a:solidFill>
            <a:srgbClr val="90C225"/>
          </a:solidFill>
        </p:spPr>
        <p:txBody>
          <a:bodyPr wrap="square" lIns="0" tIns="0" rIns="0" bIns="0" rtlCol="0"/>
          <a:lstStyle/>
          <a:p>
            <a:endParaRPr sz="1657"/>
          </a:p>
        </p:txBody>
      </p:sp>
      <p:sp>
        <p:nvSpPr>
          <p:cNvPr id="6" name="object 6"/>
          <p:cNvSpPr/>
          <p:nvPr/>
        </p:nvSpPr>
        <p:spPr>
          <a:xfrm>
            <a:off x="574702" y="2029208"/>
            <a:ext cx="868175" cy="4118714"/>
          </a:xfrm>
          <a:custGeom>
            <a:avLst/>
            <a:gdLst/>
            <a:ahLst/>
            <a:cxnLst/>
            <a:rect l="l" t="t" r="r" b="b"/>
            <a:pathLst>
              <a:path w="942975" h="4473575">
                <a:moveTo>
                  <a:pt x="15252" y="0"/>
                </a:moveTo>
                <a:lnTo>
                  <a:pt x="191359" y="190768"/>
                </a:lnTo>
                <a:lnTo>
                  <a:pt x="348936" y="391897"/>
                </a:lnTo>
                <a:lnTo>
                  <a:pt x="487983" y="602237"/>
                </a:lnTo>
                <a:lnTo>
                  <a:pt x="608499" y="820637"/>
                </a:lnTo>
                <a:lnTo>
                  <a:pt x="710485" y="1045945"/>
                </a:lnTo>
                <a:lnTo>
                  <a:pt x="793939" y="1277012"/>
                </a:lnTo>
                <a:lnTo>
                  <a:pt x="858861" y="1512686"/>
                </a:lnTo>
                <a:lnTo>
                  <a:pt x="905252" y="1751817"/>
                </a:lnTo>
                <a:lnTo>
                  <a:pt x="933110" y="1993254"/>
                </a:lnTo>
                <a:lnTo>
                  <a:pt x="942436" y="2235846"/>
                </a:lnTo>
                <a:lnTo>
                  <a:pt x="933229" y="2478442"/>
                </a:lnTo>
                <a:lnTo>
                  <a:pt x="905489" y="2719892"/>
                </a:lnTo>
                <a:lnTo>
                  <a:pt x="859215" y="2959046"/>
                </a:lnTo>
                <a:lnTo>
                  <a:pt x="794408" y="3194751"/>
                </a:lnTo>
                <a:lnTo>
                  <a:pt x="711066" y="3425858"/>
                </a:lnTo>
                <a:lnTo>
                  <a:pt x="609190" y="3651216"/>
                </a:lnTo>
                <a:lnTo>
                  <a:pt x="488778" y="3869674"/>
                </a:lnTo>
                <a:lnTo>
                  <a:pt x="349832" y="4080081"/>
                </a:lnTo>
                <a:lnTo>
                  <a:pt x="192350" y="4281286"/>
                </a:lnTo>
                <a:lnTo>
                  <a:pt x="16332" y="4472139"/>
                </a:lnTo>
                <a:lnTo>
                  <a:pt x="15963" y="4472508"/>
                </a:lnTo>
                <a:lnTo>
                  <a:pt x="15608" y="4472863"/>
                </a:lnTo>
                <a:lnTo>
                  <a:pt x="15252" y="4473219"/>
                </a:lnTo>
                <a:lnTo>
                  <a:pt x="0" y="4457966"/>
                </a:lnTo>
                <a:lnTo>
                  <a:pt x="174914" y="4268508"/>
                </a:lnTo>
                <a:lnTo>
                  <a:pt x="331424" y="4068756"/>
                </a:lnTo>
                <a:lnTo>
                  <a:pt x="469529" y="3859854"/>
                </a:lnTo>
                <a:lnTo>
                  <a:pt x="589229" y="3642943"/>
                </a:lnTo>
                <a:lnTo>
                  <a:pt x="690524" y="3419168"/>
                </a:lnTo>
                <a:lnTo>
                  <a:pt x="773413" y="3189672"/>
                </a:lnTo>
                <a:lnTo>
                  <a:pt x="837897" y="2955599"/>
                </a:lnTo>
                <a:lnTo>
                  <a:pt x="883973" y="2718091"/>
                </a:lnTo>
                <a:lnTo>
                  <a:pt x="911644" y="2478291"/>
                </a:lnTo>
                <a:lnTo>
                  <a:pt x="920907" y="2237344"/>
                </a:lnTo>
                <a:lnTo>
                  <a:pt x="911762" y="1996392"/>
                </a:lnTo>
                <a:lnTo>
                  <a:pt x="884211" y="1756579"/>
                </a:lnTo>
                <a:lnTo>
                  <a:pt x="838251" y="1519048"/>
                </a:lnTo>
                <a:lnTo>
                  <a:pt x="773882" y="1284941"/>
                </a:lnTo>
                <a:lnTo>
                  <a:pt x="691106" y="1055403"/>
                </a:lnTo>
                <a:lnTo>
                  <a:pt x="589920" y="831577"/>
                </a:lnTo>
                <a:lnTo>
                  <a:pt x="470324" y="614606"/>
                </a:lnTo>
                <a:lnTo>
                  <a:pt x="332319" y="405633"/>
                </a:lnTo>
                <a:lnTo>
                  <a:pt x="175904" y="205802"/>
                </a:lnTo>
                <a:lnTo>
                  <a:pt x="1079" y="16256"/>
                </a:lnTo>
                <a:lnTo>
                  <a:pt x="711" y="16002"/>
                </a:lnTo>
                <a:lnTo>
                  <a:pt x="355" y="15621"/>
                </a:lnTo>
                <a:lnTo>
                  <a:pt x="0" y="15240"/>
                </a:lnTo>
                <a:lnTo>
                  <a:pt x="15252" y="0"/>
                </a:lnTo>
                <a:close/>
              </a:path>
            </a:pathLst>
          </a:custGeom>
          <a:ln w="18288">
            <a:solidFill>
              <a:srgbClr val="E6B81E"/>
            </a:solidFill>
          </a:ln>
        </p:spPr>
        <p:txBody>
          <a:bodyPr wrap="square" lIns="0" tIns="0" rIns="0" bIns="0" rtlCol="0"/>
          <a:lstStyle/>
          <a:p>
            <a:endParaRPr sz="1657"/>
          </a:p>
        </p:txBody>
      </p:sp>
      <p:sp>
        <p:nvSpPr>
          <p:cNvPr id="7" name="object 7"/>
          <p:cNvSpPr/>
          <p:nvPr/>
        </p:nvSpPr>
        <p:spPr>
          <a:xfrm>
            <a:off x="390928" y="1487480"/>
            <a:ext cx="7762471" cy="404820"/>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152400" y="1441043"/>
            <a:ext cx="491089" cy="491089"/>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152400" y="1441043"/>
            <a:ext cx="491089" cy="491089"/>
          </a:xfrm>
          <a:custGeom>
            <a:avLst/>
            <a:gdLst/>
            <a:ahLst/>
            <a:cxnLst/>
            <a:rect l="l" t="t" r="r" b="b"/>
            <a:pathLst>
              <a:path w="533400" h="533400">
                <a:moveTo>
                  <a:pt x="0" y="266700"/>
                </a:moveTo>
                <a:lnTo>
                  <a:pt x="3490" y="223433"/>
                </a:lnTo>
                <a:lnTo>
                  <a:pt x="13596" y="182392"/>
                </a:lnTo>
                <a:lnTo>
                  <a:pt x="29768" y="144124"/>
                </a:lnTo>
                <a:lnTo>
                  <a:pt x="51457" y="109179"/>
                </a:lnTo>
                <a:lnTo>
                  <a:pt x="78114" y="78105"/>
                </a:lnTo>
                <a:lnTo>
                  <a:pt x="109190" y="51450"/>
                </a:lnTo>
                <a:lnTo>
                  <a:pt x="144135" y="29763"/>
                </a:lnTo>
                <a:lnTo>
                  <a:pt x="182402" y="13594"/>
                </a:lnTo>
                <a:lnTo>
                  <a:pt x="223439" y="3489"/>
                </a:lnTo>
                <a:lnTo>
                  <a:pt x="266700" y="0"/>
                </a:lnTo>
                <a:lnTo>
                  <a:pt x="288577" y="883"/>
                </a:lnTo>
                <a:lnTo>
                  <a:pt x="330799" y="7749"/>
                </a:lnTo>
                <a:lnTo>
                  <a:pt x="370522" y="20954"/>
                </a:lnTo>
                <a:lnTo>
                  <a:pt x="407197" y="39951"/>
                </a:lnTo>
                <a:lnTo>
                  <a:pt x="440275" y="64190"/>
                </a:lnTo>
                <a:lnTo>
                  <a:pt x="469209" y="93124"/>
                </a:lnTo>
                <a:lnTo>
                  <a:pt x="493448" y="126202"/>
                </a:lnTo>
                <a:lnTo>
                  <a:pt x="512445" y="162877"/>
                </a:lnTo>
                <a:lnTo>
                  <a:pt x="525650" y="202600"/>
                </a:lnTo>
                <a:lnTo>
                  <a:pt x="532516" y="244822"/>
                </a:lnTo>
                <a:lnTo>
                  <a:pt x="533400" y="266700"/>
                </a:lnTo>
                <a:lnTo>
                  <a:pt x="532516" y="288577"/>
                </a:lnTo>
                <a:lnTo>
                  <a:pt x="525650" y="330799"/>
                </a:lnTo>
                <a:lnTo>
                  <a:pt x="512445" y="370522"/>
                </a:lnTo>
                <a:lnTo>
                  <a:pt x="493448" y="407197"/>
                </a:lnTo>
                <a:lnTo>
                  <a:pt x="469209" y="440275"/>
                </a:lnTo>
                <a:lnTo>
                  <a:pt x="440275" y="469209"/>
                </a:lnTo>
                <a:lnTo>
                  <a:pt x="407197" y="493448"/>
                </a:lnTo>
                <a:lnTo>
                  <a:pt x="370522" y="512445"/>
                </a:lnTo>
                <a:lnTo>
                  <a:pt x="330799" y="525650"/>
                </a:lnTo>
                <a:lnTo>
                  <a:pt x="288577" y="532516"/>
                </a:lnTo>
                <a:lnTo>
                  <a:pt x="266700" y="533400"/>
                </a:lnTo>
                <a:lnTo>
                  <a:pt x="244826" y="532516"/>
                </a:lnTo>
                <a:lnTo>
                  <a:pt x="202608" y="525650"/>
                </a:lnTo>
                <a:lnTo>
                  <a:pt x="162888" y="512445"/>
                </a:lnTo>
                <a:lnTo>
                  <a:pt x="126213" y="493448"/>
                </a:lnTo>
                <a:lnTo>
                  <a:pt x="93134" y="469209"/>
                </a:lnTo>
                <a:lnTo>
                  <a:pt x="64199" y="440275"/>
                </a:lnTo>
                <a:lnTo>
                  <a:pt x="39957" y="407197"/>
                </a:lnTo>
                <a:lnTo>
                  <a:pt x="20958" y="370522"/>
                </a:lnTo>
                <a:lnTo>
                  <a:pt x="7750" y="330799"/>
                </a:lnTo>
                <a:lnTo>
                  <a:pt x="884" y="288577"/>
                </a:lnTo>
                <a:lnTo>
                  <a:pt x="0" y="266700"/>
                </a:lnTo>
                <a:close/>
              </a:path>
            </a:pathLst>
          </a:custGeom>
          <a:ln w="12192">
            <a:solidFill>
              <a:srgbClr val="539F20"/>
            </a:solidFill>
          </a:ln>
        </p:spPr>
        <p:txBody>
          <a:bodyPr wrap="square" lIns="0" tIns="0" rIns="0" bIns="0" rtlCol="0"/>
          <a:lstStyle/>
          <a:p>
            <a:endParaRPr/>
          </a:p>
        </p:txBody>
      </p:sp>
      <p:sp>
        <p:nvSpPr>
          <p:cNvPr id="10" name="object 10"/>
          <p:cNvSpPr/>
          <p:nvPr/>
        </p:nvSpPr>
        <p:spPr>
          <a:xfrm>
            <a:off x="747318" y="2072432"/>
            <a:ext cx="7482281" cy="407615"/>
          </a:xfrm>
          <a:prstGeom prst="rect">
            <a:avLst/>
          </a:prstGeom>
          <a:blipFill>
            <a:blip r:embed="rId5" cstate="print"/>
            <a:stretch>
              <a:fillRect/>
            </a:stretch>
          </a:blipFill>
        </p:spPr>
        <p:txBody>
          <a:bodyPr wrap="square" lIns="0" tIns="0" rIns="0" bIns="0" rtlCol="0"/>
          <a:lstStyle/>
          <a:p>
            <a:endParaRPr/>
          </a:p>
        </p:txBody>
      </p:sp>
      <p:sp>
        <p:nvSpPr>
          <p:cNvPr id="11" name="object 11"/>
          <p:cNvSpPr/>
          <p:nvPr/>
        </p:nvSpPr>
        <p:spPr>
          <a:xfrm>
            <a:off x="508790" y="2030350"/>
            <a:ext cx="491089" cy="493895"/>
          </a:xfrm>
          <a:prstGeom prst="rect">
            <a:avLst/>
          </a:prstGeom>
          <a:blipFill>
            <a:blip r:embed="rId6" cstate="print"/>
            <a:stretch>
              <a:fillRect/>
            </a:stretch>
          </a:blipFill>
        </p:spPr>
        <p:txBody>
          <a:bodyPr wrap="square" lIns="0" tIns="0" rIns="0" bIns="0" rtlCol="0"/>
          <a:lstStyle/>
          <a:p>
            <a:endParaRPr/>
          </a:p>
        </p:txBody>
      </p:sp>
      <p:sp>
        <p:nvSpPr>
          <p:cNvPr id="12" name="object 12"/>
          <p:cNvSpPr/>
          <p:nvPr/>
        </p:nvSpPr>
        <p:spPr>
          <a:xfrm>
            <a:off x="508790" y="2030351"/>
            <a:ext cx="491089" cy="494012"/>
          </a:xfrm>
          <a:custGeom>
            <a:avLst/>
            <a:gdLst/>
            <a:ahLst/>
            <a:cxnLst/>
            <a:rect l="l" t="t" r="r" b="b"/>
            <a:pathLst>
              <a:path w="533400" h="536575">
                <a:moveTo>
                  <a:pt x="0" y="268224"/>
                </a:moveTo>
                <a:lnTo>
                  <a:pt x="3489" y="224729"/>
                </a:lnTo>
                <a:lnTo>
                  <a:pt x="13594" y="183465"/>
                </a:lnTo>
                <a:lnTo>
                  <a:pt x="29763" y="144983"/>
                </a:lnTo>
                <a:lnTo>
                  <a:pt x="51450" y="109837"/>
                </a:lnTo>
                <a:lnTo>
                  <a:pt x="78105" y="78581"/>
                </a:lnTo>
                <a:lnTo>
                  <a:pt x="109179" y="51767"/>
                </a:lnTo>
                <a:lnTo>
                  <a:pt x="144124" y="29948"/>
                </a:lnTo>
                <a:lnTo>
                  <a:pt x="182392" y="13679"/>
                </a:lnTo>
                <a:lnTo>
                  <a:pt x="223433" y="3512"/>
                </a:lnTo>
                <a:lnTo>
                  <a:pt x="266700" y="0"/>
                </a:lnTo>
                <a:lnTo>
                  <a:pt x="288577" y="889"/>
                </a:lnTo>
                <a:lnTo>
                  <a:pt x="330799" y="7798"/>
                </a:lnTo>
                <a:lnTo>
                  <a:pt x="370522" y="21085"/>
                </a:lnTo>
                <a:lnTo>
                  <a:pt x="407197" y="40199"/>
                </a:lnTo>
                <a:lnTo>
                  <a:pt x="440275" y="64584"/>
                </a:lnTo>
                <a:lnTo>
                  <a:pt x="469209" y="93688"/>
                </a:lnTo>
                <a:lnTo>
                  <a:pt x="493448" y="126959"/>
                </a:lnTo>
                <a:lnTo>
                  <a:pt x="512445" y="163841"/>
                </a:lnTo>
                <a:lnTo>
                  <a:pt x="525650" y="203784"/>
                </a:lnTo>
                <a:lnTo>
                  <a:pt x="532516" y="246232"/>
                </a:lnTo>
                <a:lnTo>
                  <a:pt x="533400" y="268224"/>
                </a:lnTo>
                <a:lnTo>
                  <a:pt x="532516" y="290215"/>
                </a:lnTo>
                <a:lnTo>
                  <a:pt x="525650" y="332663"/>
                </a:lnTo>
                <a:lnTo>
                  <a:pt x="512445" y="372606"/>
                </a:lnTo>
                <a:lnTo>
                  <a:pt x="493448" y="409488"/>
                </a:lnTo>
                <a:lnTo>
                  <a:pt x="469209" y="442759"/>
                </a:lnTo>
                <a:lnTo>
                  <a:pt x="440275" y="471863"/>
                </a:lnTo>
                <a:lnTo>
                  <a:pt x="407197" y="496248"/>
                </a:lnTo>
                <a:lnTo>
                  <a:pt x="370522" y="515362"/>
                </a:lnTo>
                <a:lnTo>
                  <a:pt x="330799" y="528649"/>
                </a:lnTo>
                <a:lnTo>
                  <a:pt x="288577" y="535558"/>
                </a:lnTo>
                <a:lnTo>
                  <a:pt x="266700" y="536448"/>
                </a:lnTo>
                <a:lnTo>
                  <a:pt x="244822" y="535558"/>
                </a:lnTo>
                <a:lnTo>
                  <a:pt x="202600" y="528649"/>
                </a:lnTo>
                <a:lnTo>
                  <a:pt x="162877" y="515362"/>
                </a:lnTo>
                <a:lnTo>
                  <a:pt x="126202" y="496248"/>
                </a:lnTo>
                <a:lnTo>
                  <a:pt x="93124" y="471863"/>
                </a:lnTo>
                <a:lnTo>
                  <a:pt x="64190" y="442759"/>
                </a:lnTo>
                <a:lnTo>
                  <a:pt x="39951" y="409488"/>
                </a:lnTo>
                <a:lnTo>
                  <a:pt x="20955" y="372606"/>
                </a:lnTo>
                <a:lnTo>
                  <a:pt x="7749" y="332663"/>
                </a:lnTo>
                <a:lnTo>
                  <a:pt x="883" y="290215"/>
                </a:lnTo>
                <a:lnTo>
                  <a:pt x="0" y="268224"/>
                </a:lnTo>
                <a:close/>
              </a:path>
            </a:pathLst>
          </a:custGeom>
          <a:ln w="12192">
            <a:solidFill>
              <a:srgbClr val="6BAC1F"/>
            </a:solidFill>
          </a:ln>
        </p:spPr>
        <p:txBody>
          <a:bodyPr wrap="square" lIns="0" tIns="0" rIns="0" bIns="0" rtlCol="0"/>
          <a:lstStyle/>
          <a:p>
            <a:endParaRPr/>
          </a:p>
        </p:txBody>
      </p:sp>
      <p:sp>
        <p:nvSpPr>
          <p:cNvPr id="13" name="object 13"/>
          <p:cNvSpPr/>
          <p:nvPr/>
        </p:nvSpPr>
        <p:spPr>
          <a:xfrm>
            <a:off x="940947" y="2664545"/>
            <a:ext cx="7348233" cy="404808"/>
          </a:xfrm>
          <a:prstGeom prst="rect">
            <a:avLst/>
          </a:prstGeom>
          <a:blipFill>
            <a:blip r:embed="rId7" cstate="print"/>
            <a:stretch>
              <a:fillRect/>
            </a:stretch>
          </a:blipFill>
        </p:spPr>
        <p:txBody>
          <a:bodyPr wrap="square" lIns="0" tIns="0" rIns="0" bIns="0" rtlCol="0"/>
          <a:lstStyle/>
          <a:p>
            <a:endParaRPr/>
          </a:p>
        </p:txBody>
      </p:sp>
      <p:sp>
        <p:nvSpPr>
          <p:cNvPr id="14" name="object 14"/>
          <p:cNvSpPr/>
          <p:nvPr/>
        </p:nvSpPr>
        <p:spPr>
          <a:xfrm>
            <a:off x="702419" y="2622462"/>
            <a:ext cx="491088" cy="491089"/>
          </a:xfrm>
          <a:prstGeom prst="rect">
            <a:avLst/>
          </a:prstGeom>
          <a:blipFill>
            <a:blip r:embed="rId8" cstate="print"/>
            <a:stretch>
              <a:fillRect/>
            </a:stretch>
          </a:blipFill>
        </p:spPr>
        <p:txBody>
          <a:bodyPr wrap="square" lIns="0" tIns="0" rIns="0" bIns="0" rtlCol="0"/>
          <a:lstStyle/>
          <a:p>
            <a:endParaRPr/>
          </a:p>
        </p:txBody>
      </p:sp>
      <p:sp>
        <p:nvSpPr>
          <p:cNvPr id="15" name="object 15"/>
          <p:cNvSpPr/>
          <p:nvPr/>
        </p:nvSpPr>
        <p:spPr>
          <a:xfrm>
            <a:off x="702419" y="2622462"/>
            <a:ext cx="491089" cy="491089"/>
          </a:xfrm>
          <a:custGeom>
            <a:avLst/>
            <a:gdLst/>
            <a:ahLst/>
            <a:cxnLst/>
            <a:rect l="l" t="t" r="r" b="b"/>
            <a:pathLst>
              <a:path w="533400" h="533400">
                <a:moveTo>
                  <a:pt x="0" y="266700"/>
                </a:moveTo>
                <a:lnTo>
                  <a:pt x="3489" y="223433"/>
                </a:lnTo>
                <a:lnTo>
                  <a:pt x="13594" y="182392"/>
                </a:lnTo>
                <a:lnTo>
                  <a:pt x="29763" y="144124"/>
                </a:lnTo>
                <a:lnTo>
                  <a:pt x="51450" y="109179"/>
                </a:lnTo>
                <a:lnTo>
                  <a:pt x="78105" y="78105"/>
                </a:lnTo>
                <a:lnTo>
                  <a:pt x="109179" y="51450"/>
                </a:lnTo>
                <a:lnTo>
                  <a:pt x="144124" y="29763"/>
                </a:lnTo>
                <a:lnTo>
                  <a:pt x="182392" y="13594"/>
                </a:lnTo>
                <a:lnTo>
                  <a:pt x="223433" y="3489"/>
                </a:lnTo>
                <a:lnTo>
                  <a:pt x="266700" y="0"/>
                </a:lnTo>
                <a:lnTo>
                  <a:pt x="288577" y="883"/>
                </a:lnTo>
                <a:lnTo>
                  <a:pt x="330799" y="7749"/>
                </a:lnTo>
                <a:lnTo>
                  <a:pt x="370522" y="20954"/>
                </a:lnTo>
                <a:lnTo>
                  <a:pt x="407197" y="39951"/>
                </a:lnTo>
                <a:lnTo>
                  <a:pt x="440275" y="64190"/>
                </a:lnTo>
                <a:lnTo>
                  <a:pt x="469209" y="93124"/>
                </a:lnTo>
                <a:lnTo>
                  <a:pt x="493448" y="126202"/>
                </a:lnTo>
                <a:lnTo>
                  <a:pt x="512445" y="162877"/>
                </a:lnTo>
                <a:lnTo>
                  <a:pt x="525650" y="202600"/>
                </a:lnTo>
                <a:lnTo>
                  <a:pt x="532516" y="244822"/>
                </a:lnTo>
                <a:lnTo>
                  <a:pt x="533400" y="266700"/>
                </a:lnTo>
                <a:lnTo>
                  <a:pt x="532516" y="288577"/>
                </a:lnTo>
                <a:lnTo>
                  <a:pt x="525650" y="330799"/>
                </a:lnTo>
                <a:lnTo>
                  <a:pt x="512445" y="370522"/>
                </a:lnTo>
                <a:lnTo>
                  <a:pt x="493448" y="407197"/>
                </a:lnTo>
                <a:lnTo>
                  <a:pt x="469209" y="440275"/>
                </a:lnTo>
                <a:lnTo>
                  <a:pt x="440275" y="469209"/>
                </a:lnTo>
                <a:lnTo>
                  <a:pt x="407197" y="493448"/>
                </a:lnTo>
                <a:lnTo>
                  <a:pt x="370522" y="512445"/>
                </a:lnTo>
                <a:lnTo>
                  <a:pt x="330799" y="525650"/>
                </a:lnTo>
                <a:lnTo>
                  <a:pt x="288577" y="532516"/>
                </a:lnTo>
                <a:lnTo>
                  <a:pt x="266700" y="533400"/>
                </a:lnTo>
                <a:lnTo>
                  <a:pt x="244822" y="532516"/>
                </a:lnTo>
                <a:lnTo>
                  <a:pt x="202600" y="525650"/>
                </a:lnTo>
                <a:lnTo>
                  <a:pt x="162877" y="512445"/>
                </a:lnTo>
                <a:lnTo>
                  <a:pt x="126202" y="493448"/>
                </a:lnTo>
                <a:lnTo>
                  <a:pt x="93124" y="469209"/>
                </a:lnTo>
                <a:lnTo>
                  <a:pt x="64190" y="440275"/>
                </a:lnTo>
                <a:lnTo>
                  <a:pt x="39951" y="407197"/>
                </a:lnTo>
                <a:lnTo>
                  <a:pt x="20955" y="370522"/>
                </a:lnTo>
                <a:lnTo>
                  <a:pt x="7749" y="330799"/>
                </a:lnTo>
                <a:lnTo>
                  <a:pt x="883" y="288577"/>
                </a:lnTo>
                <a:lnTo>
                  <a:pt x="0" y="266700"/>
                </a:lnTo>
                <a:close/>
              </a:path>
            </a:pathLst>
          </a:custGeom>
          <a:ln w="12192">
            <a:solidFill>
              <a:srgbClr val="85B81F"/>
            </a:solidFill>
          </a:ln>
        </p:spPr>
        <p:txBody>
          <a:bodyPr wrap="square" lIns="0" tIns="0" rIns="0" bIns="0" rtlCol="0"/>
          <a:lstStyle/>
          <a:p>
            <a:endParaRPr/>
          </a:p>
        </p:txBody>
      </p:sp>
      <p:sp>
        <p:nvSpPr>
          <p:cNvPr id="16" name="object 16"/>
          <p:cNvSpPr/>
          <p:nvPr/>
        </p:nvSpPr>
        <p:spPr>
          <a:xfrm>
            <a:off x="1005491" y="3253851"/>
            <a:ext cx="7348233" cy="404808"/>
          </a:xfrm>
          <a:prstGeom prst="rect">
            <a:avLst/>
          </a:prstGeom>
          <a:blipFill>
            <a:blip r:embed="rId9" cstate="print"/>
            <a:stretch>
              <a:fillRect/>
            </a:stretch>
          </a:blipFill>
        </p:spPr>
        <p:txBody>
          <a:bodyPr wrap="square" lIns="0" tIns="0" rIns="0" bIns="0" rtlCol="0"/>
          <a:lstStyle/>
          <a:p>
            <a:endParaRPr/>
          </a:p>
        </p:txBody>
      </p:sp>
      <p:sp>
        <p:nvSpPr>
          <p:cNvPr id="17" name="object 17"/>
          <p:cNvSpPr/>
          <p:nvPr/>
        </p:nvSpPr>
        <p:spPr>
          <a:xfrm>
            <a:off x="764156" y="3211769"/>
            <a:ext cx="493895" cy="491089"/>
          </a:xfrm>
          <a:prstGeom prst="rect">
            <a:avLst/>
          </a:prstGeom>
          <a:blipFill>
            <a:blip r:embed="rId10" cstate="print"/>
            <a:stretch>
              <a:fillRect/>
            </a:stretch>
          </a:blipFill>
        </p:spPr>
        <p:txBody>
          <a:bodyPr wrap="square" lIns="0" tIns="0" rIns="0" bIns="0" rtlCol="0"/>
          <a:lstStyle/>
          <a:p>
            <a:endParaRPr/>
          </a:p>
        </p:txBody>
      </p:sp>
      <p:sp>
        <p:nvSpPr>
          <p:cNvPr id="18" name="object 18"/>
          <p:cNvSpPr/>
          <p:nvPr/>
        </p:nvSpPr>
        <p:spPr>
          <a:xfrm>
            <a:off x="764156" y="3211769"/>
            <a:ext cx="494012" cy="491089"/>
          </a:xfrm>
          <a:custGeom>
            <a:avLst/>
            <a:gdLst/>
            <a:ahLst/>
            <a:cxnLst/>
            <a:rect l="l" t="t" r="r" b="b"/>
            <a:pathLst>
              <a:path w="536575" h="533400">
                <a:moveTo>
                  <a:pt x="0" y="266699"/>
                </a:moveTo>
                <a:lnTo>
                  <a:pt x="3512" y="223433"/>
                </a:lnTo>
                <a:lnTo>
                  <a:pt x="13679" y="182392"/>
                </a:lnTo>
                <a:lnTo>
                  <a:pt x="29948" y="144124"/>
                </a:lnTo>
                <a:lnTo>
                  <a:pt x="51767" y="109179"/>
                </a:lnTo>
                <a:lnTo>
                  <a:pt x="78581" y="78104"/>
                </a:lnTo>
                <a:lnTo>
                  <a:pt x="109837" y="51450"/>
                </a:lnTo>
                <a:lnTo>
                  <a:pt x="144983" y="29763"/>
                </a:lnTo>
                <a:lnTo>
                  <a:pt x="183465" y="13594"/>
                </a:lnTo>
                <a:lnTo>
                  <a:pt x="224729" y="3489"/>
                </a:lnTo>
                <a:lnTo>
                  <a:pt x="268224" y="0"/>
                </a:lnTo>
                <a:lnTo>
                  <a:pt x="290215" y="883"/>
                </a:lnTo>
                <a:lnTo>
                  <a:pt x="332663" y="7749"/>
                </a:lnTo>
                <a:lnTo>
                  <a:pt x="372606" y="20954"/>
                </a:lnTo>
                <a:lnTo>
                  <a:pt x="409488" y="39951"/>
                </a:lnTo>
                <a:lnTo>
                  <a:pt x="442759" y="64190"/>
                </a:lnTo>
                <a:lnTo>
                  <a:pt x="471863" y="93124"/>
                </a:lnTo>
                <a:lnTo>
                  <a:pt x="496248" y="126202"/>
                </a:lnTo>
                <a:lnTo>
                  <a:pt x="515362" y="162877"/>
                </a:lnTo>
                <a:lnTo>
                  <a:pt x="528649" y="202600"/>
                </a:lnTo>
                <a:lnTo>
                  <a:pt x="535558" y="244822"/>
                </a:lnTo>
                <a:lnTo>
                  <a:pt x="536448" y="266699"/>
                </a:lnTo>
                <a:lnTo>
                  <a:pt x="535558" y="288577"/>
                </a:lnTo>
                <a:lnTo>
                  <a:pt x="528649" y="330799"/>
                </a:lnTo>
                <a:lnTo>
                  <a:pt x="515362" y="370522"/>
                </a:lnTo>
                <a:lnTo>
                  <a:pt x="496248" y="407197"/>
                </a:lnTo>
                <a:lnTo>
                  <a:pt x="471863" y="440275"/>
                </a:lnTo>
                <a:lnTo>
                  <a:pt x="442759" y="469209"/>
                </a:lnTo>
                <a:lnTo>
                  <a:pt x="409488" y="493448"/>
                </a:lnTo>
                <a:lnTo>
                  <a:pt x="372606" y="512444"/>
                </a:lnTo>
                <a:lnTo>
                  <a:pt x="332663" y="525650"/>
                </a:lnTo>
                <a:lnTo>
                  <a:pt x="290215" y="532516"/>
                </a:lnTo>
                <a:lnTo>
                  <a:pt x="268224" y="533399"/>
                </a:lnTo>
                <a:lnTo>
                  <a:pt x="246232" y="532516"/>
                </a:lnTo>
                <a:lnTo>
                  <a:pt x="203784" y="525650"/>
                </a:lnTo>
                <a:lnTo>
                  <a:pt x="163841" y="512444"/>
                </a:lnTo>
                <a:lnTo>
                  <a:pt x="126959" y="493448"/>
                </a:lnTo>
                <a:lnTo>
                  <a:pt x="93688" y="469209"/>
                </a:lnTo>
                <a:lnTo>
                  <a:pt x="64584" y="440275"/>
                </a:lnTo>
                <a:lnTo>
                  <a:pt x="40199" y="407197"/>
                </a:lnTo>
                <a:lnTo>
                  <a:pt x="21085" y="370522"/>
                </a:lnTo>
                <a:lnTo>
                  <a:pt x="7798" y="330799"/>
                </a:lnTo>
                <a:lnTo>
                  <a:pt x="889" y="288577"/>
                </a:lnTo>
                <a:lnTo>
                  <a:pt x="0" y="266699"/>
                </a:lnTo>
                <a:close/>
              </a:path>
            </a:pathLst>
          </a:custGeom>
          <a:ln w="12192">
            <a:solidFill>
              <a:srgbClr val="A4C41F"/>
            </a:solidFill>
          </a:ln>
        </p:spPr>
        <p:txBody>
          <a:bodyPr wrap="square" lIns="0" tIns="0" rIns="0" bIns="0" rtlCol="0"/>
          <a:lstStyle/>
          <a:p>
            <a:endParaRPr/>
          </a:p>
        </p:txBody>
      </p:sp>
      <p:sp>
        <p:nvSpPr>
          <p:cNvPr id="19" name="object 19"/>
          <p:cNvSpPr/>
          <p:nvPr/>
        </p:nvSpPr>
        <p:spPr>
          <a:xfrm>
            <a:off x="940948" y="3843158"/>
            <a:ext cx="7517252" cy="404808"/>
          </a:xfrm>
          <a:prstGeom prst="rect">
            <a:avLst/>
          </a:prstGeom>
          <a:blipFill>
            <a:blip r:embed="rId11" cstate="print"/>
            <a:stretch>
              <a:fillRect/>
            </a:stretch>
          </a:blipFill>
        </p:spPr>
        <p:txBody>
          <a:bodyPr wrap="square" lIns="0" tIns="0" rIns="0" bIns="0" rtlCol="0"/>
          <a:lstStyle/>
          <a:p>
            <a:endParaRPr/>
          </a:p>
        </p:txBody>
      </p:sp>
      <p:sp>
        <p:nvSpPr>
          <p:cNvPr id="20" name="object 20"/>
          <p:cNvSpPr/>
          <p:nvPr/>
        </p:nvSpPr>
        <p:spPr>
          <a:xfrm>
            <a:off x="702419" y="3801076"/>
            <a:ext cx="491088" cy="491089"/>
          </a:xfrm>
          <a:prstGeom prst="rect">
            <a:avLst/>
          </a:prstGeom>
          <a:blipFill>
            <a:blip r:embed="rId12" cstate="print"/>
            <a:stretch>
              <a:fillRect/>
            </a:stretch>
          </a:blipFill>
        </p:spPr>
        <p:txBody>
          <a:bodyPr wrap="square" lIns="0" tIns="0" rIns="0" bIns="0" rtlCol="0"/>
          <a:lstStyle/>
          <a:p>
            <a:endParaRPr/>
          </a:p>
        </p:txBody>
      </p:sp>
      <p:sp>
        <p:nvSpPr>
          <p:cNvPr id="21" name="object 21"/>
          <p:cNvSpPr/>
          <p:nvPr/>
        </p:nvSpPr>
        <p:spPr>
          <a:xfrm>
            <a:off x="702419" y="3801076"/>
            <a:ext cx="491089" cy="491089"/>
          </a:xfrm>
          <a:custGeom>
            <a:avLst/>
            <a:gdLst/>
            <a:ahLst/>
            <a:cxnLst/>
            <a:rect l="l" t="t" r="r" b="b"/>
            <a:pathLst>
              <a:path w="533400" h="533400">
                <a:moveTo>
                  <a:pt x="0" y="266699"/>
                </a:moveTo>
                <a:lnTo>
                  <a:pt x="3489" y="223433"/>
                </a:lnTo>
                <a:lnTo>
                  <a:pt x="13594" y="182392"/>
                </a:lnTo>
                <a:lnTo>
                  <a:pt x="29763" y="144124"/>
                </a:lnTo>
                <a:lnTo>
                  <a:pt x="51450" y="109179"/>
                </a:lnTo>
                <a:lnTo>
                  <a:pt x="78105" y="78104"/>
                </a:lnTo>
                <a:lnTo>
                  <a:pt x="109179" y="51450"/>
                </a:lnTo>
                <a:lnTo>
                  <a:pt x="144124" y="29763"/>
                </a:lnTo>
                <a:lnTo>
                  <a:pt x="182392" y="13594"/>
                </a:lnTo>
                <a:lnTo>
                  <a:pt x="223433" y="3489"/>
                </a:lnTo>
                <a:lnTo>
                  <a:pt x="266700" y="0"/>
                </a:lnTo>
                <a:lnTo>
                  <a:pt x="288577" y="883"/>
                </a:lnTo>
                <a:lnTo>
                  <a:pt x="330799" y="7749"/>
                </a:lnTo>
                <a:lnTo>
                  <a:pt x="370522" y="20954"/>
                </a:lnTo>
                <a:lnTo>
                  <a:pt x="407197" y="39951"/>
                </a:lnTo>
                <a:lnTo>
                  <a:pt x="440275" y="64190"/>
                </a:lnTo>
                <a:lnTo>
                  <a:pt x="469209" y="93124"/>
                </a:lnTo>
                <a:lnTo>
                  <a:pt x="493448" y="126202"/>
                </a:lnTo>
                <a:lnTo>
                  <a:pt x="512445" y="162877"/>
                </a:lnTo>
                <a:lnTo>
                  <a:pt x="525650" y="202600"/>
                </a:lnTo>
                <a:lnTo>
                  <a:pt x="532516" y="244822"/>
                </a:lnTo>
                <a:lnTo>
                  <a:pt x="533400" y="266699"/>
                </a:lnTo>
                <a:lnTo>
                  <a:pt x="532516" y="288577"/>
                </a:lnTo>
                <a:lnTo>
                  <a:pt x="525650" y="330799"/>
                </a:lnTo>
                <a:lnTo>
                  <a:pt x="512445" y="370522"/>
                </a:lnTo>
                <a:lnTo>
                  <a:pt x="493448" y="407197"/>
                </a:lnTo>
                <a:lnTo>
                  <a:pt x="469209" y="440275"/>
                </a:lnTo>
                <a:lnTo>
                  <a:pt x="440275" y="469209"/>
                </a:lnTo>
                <a:lnTo>
                  <a:pt x="407197" y="493448"/>
                </a:lnTo>
                <a:lnTo>
                  <a:pt x="370522" y="512444"/>
                </a:lnTo>
                <a:lnTo>
                  <a:pt x="330799" y="525650"/>
                </a:lnTo>
                <a:lnTo>
                  <a:pt x="288577" y="532516"/>
                </a:lnTo>
                <a:lnTo>
                  <a:pt x="266700" y="533399"/>
                </a:lnTo>
                <a:lnTo>
                  <a:pt x="244822" y="532516"/>
                </a:lnTo>
                <a:lnTo>
                  <a:pt x="202600" y="525650"/>
                </a:lnTo>
                <a:lnTo>
                  <a:pt x="162877" y="512444"/>
                </a:lnTo>
                <a:lnTo>
                  <a:pt x="126202" y="493448"/>
                </a:lnTo>
                <a:lnTo>
                  <a:pt x="93124" y="469209"/>
                </a:lnTo>
                <a:lnTo>
                  <a:pt x="64190" y="440275"/>
                </a:lnTo>
                <a:lnTo>
                  <a:pt x="39951" y="407197"/>
                </a:lnTo>
                <a:lnTo>
                  <a:pt x="20955" y="370522"/>
                </a:lnTo>
                <a:lnTo>
                  <a:pt x="7749" y="330799"/>
                </a:lnTo>
                <a:lnTo>
                  <a:pt x="883" y="288577"/>
                </a:lnTo>
                <a:lnTo>
                  <a:pt x="0" y="266699"/>
                </a:lnTo>
                <a:close/>
              </a:path>
            </a:pathLst>
          </a:custGeom>
          <a:ln w="12192">
            <a:solidFill>
              <a:srgbClr val="C6D01D"/>
            </a:solidFill>
          </a:ln>
        </p:spPr>
        <p:txBody>
          <a:bodyPr wrap="square" lIns="0" tIns="0" rIns="0" bIns="0" rtlCol="0"/>
          <a:lstStyle/>
          <a:p>
            <a:endParaRPr/>
          </a:p>
        </p:txBody>
      </p:sp>
      <p:sp>
        <p:nvSpPr>
          <p:cNvPr id="22" name="object 22"/>
          <p:cNvSpPr/>
          <p:nvPr/>
        </p:nvSpPr>
        <p:spPr>
          <a:xfrm>
            <a:off x="747318" y="4432476"/>
            <a:ext cx="7735491" cy="404808"/>
          </a:xfrm>
          <a:prstGeom prst="rect">
            <a:avLst/>
          </a:prstGeom>
          <a:blipFill>
            <a:blip r:embed="rId13" cstate="print"/>
            <a:stretch>
              <a:fillRect/>
            </a:stretch>
          </a:blipFill>
        </p:spPr>
        <p:txBody>
          <a:bodyPr wrap="square" lIns="0" tIns="0" rIns="0" bIns="0" rtlCol="0"/>
          <a:lstStyle/>
          <a:p>
            <a:endParaRPr/>
          </a:p>
        </p:txBody>
      </p:sp>
      <p:sp>
        <p:nvSpPr>
          <p:cNvPr id="23" name="object 23"/>
          <p:cNvSpPr/>
          <p:nvPr/>
        </p:nvSpPr>
        <p:spPr>
          <a:xfrm>
            <a:off x="508790" y="4390381"/>
            <a:ext cx="491089" cy="491089"/>
          </a:xfrm>
          <a:prstGeom prst="rect">
            <a:avLst/>
          </a:prstGeom>
          <a:blipFill>
            <a:blip r:embed="rId14" cstate="print"/>
            <a:stretch>
              <a:fillRect/>
            </a:stretch>
          </a:blipFill>
        </p:spPr>
        <p:txBody>
          <a:bodyPr wrap="square" lIns="0" tIns="0" rIns="0" bIns="0" rtlCol="0"/>
          <a:lstStyle/>
          <a:p>
            <a:endParaRPr/>
          </a:p>
        </p:txBody>
      </p:sp>
      <p:sp>
        <p:nvSpPr>
          <p:cNvPr id="24" name="object 24"/>
          <p:cNvSpPr/>
          <p:nvPr/>
        </p:nvSpPr>
        <p:spPr>
          <a:xfrm>
            <a:off x="508790" y="4390381"/>
            <a:ext cx="491089" cy="491089"/>
          </a:xfrm>
          <a:custGeom>
            <a:avLst/>
            <a:gdLst/>
            <a:ahLst/>
            <a:cxnLst/>
            <a:rect l="l" t="t" r="r" b="b"/>
            <a:pathLst>
              <a:path w="533400" h="533400">
                <a:moveTo>
                  <a:pt x="0" y="266700"/>
                </a:moveTo>
                <a:lnTo>
                  <a:pt x="3489" y="223433"/>
                </a:lnTo>
                <a:lnTo>
                  <a:pt x="13594" y="182392"/>
                </a:lnTo>
                <a:lnTo>
                  <a:pt x="29763" y="144124"/>
                </a:lnTo>
                <a:lnTo>
                  <a:pt x="51450" y="109179"/>
                </a:lnTo>
                <a:lnTo>
                  <a:pt x="78105" y="78105"/>
                </a:lnTo>
                <a:lnTo>
                  <a:pt x="109179" y="51450"/>
                </a:lnTo>
                <a:lnTo>
                  <a:pt x="144124" y="29763"/>
                </a:lnTo>
                <a:lnTo>
                  <a:pt x="182392" y="13594"/>
                </a:lnTo>
                <a:lnTo>
                  <a:pt x="223433" y="3489"/>
                </a:lnTo>
                <a:lnTo>
                  <a:pt x="266700" y="0"/>
                </a:lnTo>
                <a:lnTo>
                  <a:pt x="288577" y="883"/>
                </a:lnTo>
                <a:lnTo>
                  <a:pt x="330799" y="7749"/>
                </a:lnTo>
                <a:lnTo>
                  <a:pt x="370522" y="20955"/>
                </a:lnTo>
                <a:lnTo>
                  <a:pt x="407197" y="39951"/>
                </a:lnTo>
                <a:lnTo>
                  <a:pt x="440275" y="64190"/>
                </a:lnTo>
                <a:lnTo>
                  <a:pt x="469209" y="93124"/>
                </a:lnTo>
                <a:lnTo>
                  <a:pt x="493448" y="126202"/>
                </a:lnTo>
                <a:lnTo>
                  <a:pt x="512445" y="162877"/>
                </a:lnTo>
                <a:lnTo>
                  <a:pt x="525650" y="202600"/>
                </a:lnTo>
                <a:lnTo>
                  <a:pt x="532516" y="244822"/>
                </a:lnTo>
                <a:lnTo>
                  <a:pt x="533400" y="266700"/>
                </a:lnTo>
                <a:lnTo>
                  <a:pt x="532516" y="288577"/>
                </a:lnTo>
                <a:lnTo>
                  <a:pt x="525650" y="330799"/>
                </a:lnTo>
                <a:lnTo>
                  <a:pt x="512445" y="370522"/>
                </a:lnTo>
                <a:lnTo>
                  <a:pt x="493448" y="407197"/>
                </a:lnTo>
                <a:lnTo>
                  <a:pt x="469209" y="440275"/>
                </a:lnTo>
                <a:lnTo>
                  <a:pt x="440275" y="469209"/>
                </a:lnTo>
                <a:lnTo>
                  <a:pt x="407197" y="493448"/>
                </a:lnTo>
                <a:lnTo>
                  <a:pt x="370522" y="512445"/>
                </a:lnTo>
                <a:lnTo>
                  <a:pt x="330799" y="525650"/>
                </a:lnTo>
                <a:lnTo>
                  <a:pt x="288577" y="532516"/>
                </a:lnTo>
                <a:lnTo>
                  <a:pt x="266700" y="533400"/>
                </a:lnTo>
                <a:lnTo>
                  <a:pt x="244822" y="532516"/>
                </a:lnTo>
                <a:lnTo>
                  <a:pt x="202600" y="525650"/>
                </a:lnTo>
                <a:lnTo>
                  <a:pt x="162877" y="512445"/>
                </a:lnTo>
                <a:lnTo>
                  <a:pt x="126202" y="493448"/>
                </a:lnTo>
                <a:lnTo>
                  <a:pt x="93124" y="469209"/>
                </a:lnTo>
                <a:lnTo>
                  <a:pt x="64190" y="440275"/>
                </a:lnTo>
                <a:lnTo>
                  <a:pt x="39951" y="407197"/>
                </a:lnTo>
                <a:lnTo>
                  <a:pt x="20955" y="370522"/>
                </a:lnTo>
                <a:lnTo>
                  <a:pt x="7749" y="330799"/>
                </a:lnTo>
                <a:lnTo>
                  <a:pt x="883" y="288577"/>
                </a:lnTo>
                <a:lnTo>
                  <a:pt x="0" y="266700"/>
                </a:lnTo>
                <a:close/>
              </a:path>
            </a:pathLst>
          </a:custGeom>
          <a:ln w="12192">
            <a:solidFill>
              <a:srgbClr val="DDCC1C"/>
            </a:solidFill>
          </a:ln>
        </p:spPr>
        <p:txBody>
          <a:bodyPr wrap="square" lIns="0" tIns="0" rIns="0" bIns="0" rtlCol="0"/>
          <a:lstStyle/>
          <a:p>
            <a:endParaRPr/>
          </a:p>
        </p:txBody>
      </p:sp>
      <p:sp>
        <p:nvSpPr>
          <p:cNvPr id="25" name="object 25"/>
          <p:cNvSpPr/>
          <p:nvPr/>
        </p:nvSpPr>
        <p:spPr>
          <a:xfrm>
            <a:off x="390928" y="5021782"/>
            <a:ext cx="8295871" cy="407615"/>
          </a:xfrm>
          <a:prstGeom prst="rect">
            <a:avLst/>
          </a:prstGeom>
          <a:blipFill>
            <a:blip r:embed="rId15" cstate="print"/>
            <a:stretch>
              <a:fillRect/>
            </a:stretch>
          </a:blipFill>
        </p:spPr>
        <p:txBody>
          <a:bodyPr wrap="square" lIns="0" tIns="0" rIns="0" bIns="0" rtlCol="0"/>
          <a:lstStyle/>
          <a:p>
            <a:endParaRPr/>
          </a:p>
        </p:txBody>
      </p:sp>
      <p:sp>
        <p:nvSpPr>
          <p:cNvPr id="26" name="object 26"/>
          <p:cNvSpPr txBox="1"/>
          <p:nvPr/>
        </p:nvSpPr>
        <p:spPr>
          <a:xfrm>
            <a:off x="774528" y="1511300"/>
            <a:ext cx="7455072" cy="3877985"/>
          </a:xfrm>
          <a:prstGeom prst="rect">
            <a:avLst/>
          </a:prstGeom>
        </p:spPr>
        <p:txBody>
          <a:bodyPr vert="horz" wrap="square" lIns="0" tIns="0" rIns="0" bIns="0" rtlCol="0">
            <a:spAutoFit/>
          </a:bodyPr>
          <a:lstStyle/>
          <a:p>
            <a:pPr marL="367157" indent="-356049"/>
            <a:r>
              <a:rPr sz="2000" spc="-9" dirty="0">
                <a:latin typeface="Arial"/>
                <a:cs typeface="Arial"/>
              </a:rPr>
              <a:t>Inno</a:t>
            </a:r>
            <a:r>
              <a:rPr sz="2000" spc="-23" dirty="0">
                <a:latin typeface="Arial"/>
                <a:cs typeface="Arial"/>
              </a:rPr>
              <a:t>v</a:t>
            </a:r>
            <a:r>
              <a:rPr sz="2000" spc="-9" dirty="0">
                <a:latin typeface="Arial"/>
                <a:cs typeface="Arial"/>
              </a:rPr>
              <a:t>at</a:t>
            </a:r>
            <a:r>
              <a:rPr sz="2000" spc="-18" dirty="0">
                <a:latin typeface="Arial"/>
                <a:cs typeface="Arial"/>
              </a:rPr>
              <a:t>i</a:t>
            </a:r>
            <a:r>
              <a:rPr sz="2000" spc="-14" dirty="0">
                <a:latin typeface="Arial"/>
                <a:cs typeface="Arial"/>
              </a:rPr>
              <a:t>on</a:t>
            </a:r>
            <a:r>
              <a:rPr sz="2000" spc="78" dirty="0">
                <a:latin typeface="Arial"/>
                <a:cs typeface="Arial"/>
              </a:rPr>
              <a:t> </a:t>
            </a:r>
            <a:r>
              <a:rPr sz="2000" spc="-32" dirty="0">
                <a:latin typeface="Arial"/>
                <a:cs typeface="Arial"/>
              </a:rPr>
              <a:t>w</a:t>
            </a:r>
            <a:r>
              <a:rPr sz="2000" spc="-14" dirty="0">
                <a:latin typeface="Arial"/>
                <a:cs typeface="Arial"/>
              </a:rPr>
              <a:t>i</a:t>
            </a:r>
            <a:r>
              <a:rPr sz="2000" spc="-9" dirty="0">
                <a:latin typeface="Arial"/>
                <a:cs typeface="Arial"/>
              </a:rPr>
              <a:t>th</a:t>
            </a:r>
            <a:r>
              <a:rPr sz="2000" spc="37" dirty="0">
                <a:latin typeface="Arial"/>
                <a:cs typeface="Arial"/>
              </a:rPr>
              <a:t> </a:t>
            </a:r>
            <a:r>
              <a:rPr sz="2000" spc="-14" dirty="0">
                <a:latin typeface="Arial"/>
                <a:cs typeface="Arial"/>
              </a:rPr>
              <a:t>bu</a:t>
            </a:r>
            <a:r>
              <a:rPr sz="2000" dirty="0">
                <a:latin typeface="Arial"/>
                <a:cs typeface="Arial"/>
              </a:rPr>
              <a:t>s</a:t>
            </a:r>
            <a:r>
              <a:rPr sz="2000" spc="-14" dirty="0">
                <a:latin typeface="Arial"/>
                <a:cs typeface="Arial"/>
              </a:rPr>
              <a:t>ine</a:t>
            </a:r>
            <a:r>
              <a:rPr sz="2000" dirty="0">
                <a:latin typeface="Arial"/>
                <a:cs typeface="Arial"/>
              </a:rPr>
              <a:t>s</a:t>
            </a:r>
            <a:r>
              <a:rPr sz="2000" spc="-9" dirty="0">
                <a:latin typeface="Arial"/>
                <a:cs typeface="Arial"/>
              </a:rPr>
              <a:t>s</a:t>
            </a:r>
            <a:r>
              <a:rPr sz="2000" spc="23" dirty="0">
                <a:latin typeface="Arial"/>
                <a:cs typeface="Arial"/>
              </a:rPr>
              <a:t> </a:t>
            </a:r>
            <a:r>
              <a:rPr sz="2000" spc="-14" dirty="0">
                <a:latin typeface="Arial"/>
                <a:cs typeface="Arial"/>
              </a:rPr>
              <a:t>in</a:t>
            </a:r>
            <a:r>
              <a:rPr sz="2000" spc="-18" dirty="0">
                <a:latin typeface="Arial"/>
                <a:cs typeface="Arial"/>
              </a:rPr>
              <a:t>v</a:t>
            </a:r>
            <a:r>
              <a:rPr sz="2000" spc="-14" dirty="0">
                <a:latin typeface="Arial"/>
                <a:cs typeface="Arial"/>
              </a:rPr>
              <a:t>o</a:t>
            </a:r>
            <a:r>
              <a:rPr sz="2000" spc="-18" dirty="0">
                <a:latin typeface="Arial"/>
                <a:cs typeface="Arial"/>
              </a:rPr>
              <a:t>lv</a:t>
            </a:r>
            <a:r>
              <a:rPr sz="2000" spc="-14" dirty="0">
                <a:latin typeface="Arial"/>
                <a:cs typeface="Arial"/>
              </a:rPr>
              <a:t>e</a:t>
            </a:r>
            <a:r>
              <a:rPr sz="2000" spc="18" dirty="0">
                <a:latin typeface="Arial"/>
                <a:cs typeface="Arial"/>
              </a:rPr>
              <a:t>m</a:t>
            </a:r>
            <a:r>
              <a:rPr sz="2000" spc="-9" dirty="0">
                <a:latin typeface="Arial"/>
                <a:cs typeface="Arial"/>
              </a:rPr>
              <a:t>ent</a:t>
            </a:r>
            <a:r>
              <a:rPr sz="2000" spc="55" dirty="0">
                <a:latin typeface="Arial"/>
                <a:cs typeface="Arial"/>
              </a:rPr>
              <a:t> </a:t>
            </a:r>
            <a:r>
              <a:rPr sz="2000" spc="-9" dirty="0">
                <a:latin typeface="Arial"/>
                <a:cs typeface="Arial"/>
              </a:rPr>
              <a:t>to</a:t>
            </a:r>
            <a:r>
              <a:rPr sz="2000" spc="14" dirty="0">
                <a:latin typeface="Arial"/>
                <a:cs typeface="Arial"/>
              </a:rPr>
              <a:t> </a:t>
            </a:r>
            <a:r>
              <a:rPr sz="2000" spc="23" dirty="0">
                <a:latin typeface="Arial"/>
                <a:cs typeface="Arial"/>
              </a:rPr>
              <a:t>m</a:t>
            </a:r>
            <a:r>
              <a:rPr sz="2000" spc="-14" dirty="0">
                <a:latin typeface="Arial"/>
                <a:cs typeface="Arial"/>
              </a:rPr>
              <a:t>a</a:t>
            </a:r>
            <a:r>
              <a:rPr sz="2000" dirty="0">
                <a:latin typeface="Arial"/>
                <a:cs typeface="Arial"/>
              </a:rPr>
              <a:t>x</a:t>
            </a:r>
            <a:r>
              <a:rPr sz="2000" spc="-14" dirty="0">
                <a:latin typeface="Arial"/>
                <a:cs typeface="Arial"/>
              </a:rPr>
              <a:t>i</a:t>
            </a:r>
            <a:r>
              <a:rPr sz="2000" spc="23" dirty="0">
                <a:latin typeface="Arial"/>
                <a:cs typeface="Arial"/>
              </a:rPr>
              <a:t>m</a:t>
            </a:r>
            <a:r>
              <a:rPr sz="2000" spc="-14" dirty="0">
                <a:latin typeface="Arial"/>
                <a:cs typeface="Arial"/>
              </a:rPr>
              <a:t>i</a:t>
            </a:r>
            <a:r>
              <a:rPr sz="2000" spc="-41" dirty="0">
                <a:latin typeface="Arial"/>
                <a:cs typeface="Arial"/>
              </a:rPr>
              <a:t>z</a:t>
            </a:r>
            <a:r>
              <a:rPr sz="2000" spc="-14" dirty="0">
                <a:latin typeface="Arial"/>
                <a:cs typeface="Arial"/>
              </a:rPr>
              <a:t>e</a:t>
            </a:r>
            <a:r>
              <a:rPr sz="2000" spc="-5" dirty="0">
                <a:latin typeface="Arial"/>
                <a:cs typeface="Arial"/>
              </a:rPr>
              <a:t> </a:t>
            </a:r>
            <a:r>
              <a:rPr sz="2000" dirty="0">
                <a:latin typeface="Arial"/>
                <a:cs typeface="Arial"/>
              </a:rPr>
              <a:t>s</a:t>
            </a:r>
            <a:r>
              <a:rPr sz="2000" spc="-14" dirty="0">
                <a:latin typeface="Arial"/>
                <a:cs typeface="Arial"/>
              </a:rPr>
              <a:t>o</a:t>
            </a:r>
            <a:r>
              <a:rPr sz="2000" dirty="0">
                <a:latin typeface="Arial"/>
                <a:cs typeface="Arial"/>
              </a:rPr>
              <a:t>c</a:t>
            </a:r>
            <a:r>
              <a:rPr sz="2000" spc="-14" dirty="0">
                <a:latin typeface="Arial"/>
                <a:cs typeface="Arial"/>
              </a:rPr>
              <a:t>i</a:t>
            </a:r>
            <a:r>
              <a:rPr sz="2000" spc="-9" dirty="0">
                <a:latin typeface="Arial"/>
                <a:cs typeface="Arial"/>
              </a:rPr>
              <a:t>etal</a:t>
            </a:r>
            <a:r>
              <a:rPr sz="2000" dirty="0">
                <a:latin typeface="Arial"/>
                <a:cs typeface="Arial"/>
              </a:rPr>
              <a:t> </a:t>
            </a:r>
            <a:r>
              <a:rPr sz="2000" spc="-14" dirty="0">
                <a:latin typeface="Arial"/>
                <a:cs typeface="Arial"/>
              </a:rPr>
              <a:t>i</a:t>
            </a:r>
            <a:r>
              <a:rPr sz="2000" spc="23" dirty="0">
                <a:latin typeface="Arial"/>
                <a:cs typeface="Arial"/>
              </a:rPr>
              <a:t>m</a:t>
            </a:r>
            <a:r>
              <a:rPr sz="2000" spc="-14" dirty="0">
                <a:latin typeface="Arial"/>
                <a:cs typeface="Arial"/>
              </a:rPr>
              <a:t>pa</a:t>
            </a:r>
            <a:r>
              <a:rPr sz="2000" dirty="0">
                <a:latin typeface="Arial"/>
                <a:cs typeface="Arial"/>
              </a:rPr>
              <a:t>c</a:t>
            </a:r>
            <a:r>
              <a:rPr sz="2000" spc="-9" dirty="0">
                <a:latin typeface="Arial"/>
                <a:cs typeface="Arial"/>
              </a:rPr>
              <a:t>t</a:t>
            </a:r>
            <a:endParaRPr sz="2000" dirty="0">
              <a:latin typeface="Arial"/>
              <a:cs typeface="Arial"/>
            </a:endParaRPr>
          </a:p>
          <a:p>
            <a:pPr>
              <a:spcBef>
                <a:spcPts val="2"/>
              </a:spcBef>
            </a:pPr>
            <a:endParaRPr sz="2000" dirty="0">
              <a:latin typeface="Times New Roman"/>
              <a:cs typeface="Times New Roman"/>
            </a:endParaRPr>
          </a:p>
          <a:p>
            <a:pPr marR="2144476" algn="ctr"/>
            <a:r>
              <a:rPr sz="2000" spc="-14" dirty="0">
                <a:latin typeface="Arial"/>
                <a:cs typeface="Arial"/>
              </a:rPr>
              <a:t>Mo</a:t>
            </a:r>
            <a:r>
              <a:rPr sz="2000" spc="-23" dirty="0">
                <a:latin typeface="Arial"/>
                <a:cs typeface="Arial"/>
              </a:rPr>
              <a:t>d</a:t>
            </a:r>
            <a:r>
              <a:rPr sz="2000" spc="-14" dirty="0">
                <a:latin typeface="Arial"/>
                <a:cs typeface="Arial"/>
              </a:rPr>
              <a:t>e</a:t>
            </a:r>
            <a:r>
              <a:rPr sz="2000" spc="-5" dirty="0">
                <a:latin typeface="Arial"/>
                <a:cs typeface="Arial"/>
              </a:rPr>
              <a:t>r</a:t>
            </a:r>
            <a:r>
              <a:rPr sz="2000" spc="-14" dirty="0">
                <a:latin typeface="Arial"/>
                <a:cs typeface="Arial"/>
              </a:rPr>
              <a:t>n</a:t>
            </a:r>
            <a:r>
              <a:rPr sz="2000" spc="-18" dirty="0">
                <a:latin typeface="Arial"/>
                <a:cs typeface="Arial"/>
              </a:rPr>
              <a:t>i</a:t>
            </a:r>
            <a:r>
              <a:rPr sz="2000" dirty="0">
                <a:latin typeface="Arial"/>
                <a:cs typeface="Arial"/>
              </a:rPr>
              <a:t>s</a:t>
            </a:r>
            <a:r>
              <a:rPr sz="2000" spc="-14" dirty="0">
                <a:latin typeface="Arial"/>
                <a:cs typeface="Arial"/>
              </a:rPr>
              <a:t>ing</a:t>
            </a:r>
            <a:r>
              <a:rPr sz="2000" spc="55" dirty="0">
                <a:latin typeface="Arial"/>
                <a:cs typeface="Arial"/>
              </a:rPr>
              <a:t> </a:t>
            </a:r>
            <a:r>
              <a:rPr sz="2000" spc="-14" dirty="0">
                <a:latin typeface="Arial"/>
                <a:cs typeface="Arial"/>
              </a:rPr>
              <a:t>HE</a:t>
            </a:r>
            <a:r>
              <a:rPr sz="2000" spc="-18" dirty="0">
                <a:latin typeface="Arial"/>
                <a:cs typeface="Arial"/>
              </a:rPr>
              <a:t>I</a:t>
            </a:r>
            <a:r>
              <a:rPr sz="2000" spc="-9" dirty="0">
                <a:latin typeface="Arial"/>
                <a:cs typeface="Arial"/>
              </a:rPr>
              <a:t>s</a:t>
            </a:r>
            <a:r>
              <a:rPr sz="2000" spc="28" dirty="0">
                <a:latin typeface="Arial"/>
                <a:cs typeface="Arial"/>
              </a:rPr>
              <a:t> </a:t>
            </a:r>
            <a:r>
              <a:rPr sz="2000" spc="-14" dirty="0">
                <a:latin typeface="Arial"/>
                <a:cs typeface="Arial"/>
              </a:rPr>
              <a:t>by</a:t>
            </a:r>
            <a:r>
              <a:rPr sz="2000" spc="5" dirty="0">
                <a:latin typeface="Arial"/>
                <a:cs typeface="Arial"/>
              </a:rPr>
              <a:t> </a:t>
            </a:r>
            <a:r>
              <a:rPr sz="2000" spc="-14" dirty="0">
                <a:latin typeface="Arial"/>
                <a:cs typeface="Arial"/>
              </a:rPr>
              <a:t>p</a:t>
            </a:r>
            <a:r>
              <a:rPr sz="2000" spc="-5" dirty="0">
                <a:latin typeface="Arial"/>
                <a:cs typeface="Arial"/>
              </a:rPr>
              <a:t>r</a:t>
            </a:r>
            <a:r>
              <a:rPr sz="2000" spc="-14" dirty="0">
                <a:latin typeface="Arial"/>
                <a:cs typeface="Arial"/>
              </a:rPr>
              <a:t>o</a:t>
            </a:r>
            <a:r>
              <a:rPr sz="2000" spc="14" dirty="0">
                <a:latin typeface="Arial"/>
                <a:cs typeface="Arial"/>
              </a:rPr>
              <a:t>m</a:t>
            </a:r>
            <a:r>
              <a:rPr sz="2000" spc="-9" dirty="0">
                <a:latin typeface="Arial"/>
                <a:cs typeface="Arial"/>
              </a:rPr>
              <a:t>ot</a:t>
            </a:r>
            <a:r>
              <a:rPr sz="2000" spc="-23" dirty="0">
                <a:latin typeface="Arial"/>
                <a:cs typeface="Arial"/>
              </a:rPr>
              <a:t>i</a:t>
            </a:r>
            <a:r>
              <a:rPr sz="2000" spc="-14" dirty="0">
                <a:latin typeface="Arial"/>
                <a:cs typeface="Arial"/>
              </a:rPr>
              <a:t>ng</a:t>
            </a:r>
            <a:r>
              <a:rPr sz="2000" spc="9" dirty="0">
                <a:latin typeface="Arial"/>
                <a:cs typeface="Arial"/>
              </a:rPr>
              <a:t> </a:t>
            </a:r>
            <a:r>
              <a:rPr sz="2000" spc="-5" dirty="0">
                <a:latin typeface="Arial"/>
                <a:cs typeface="Arial"/>
              </a:rPr>
              <a:t>r</a:t>
            </a:r>
            <a:r>
              <a:rPr sz="2000" spc="-14" dirty="0">
                <a:latin typeface="Arial"/>
                <a:cs typeface="Arial"/>
              </a:rPr>
              <a:t>e</a:t>
            </a:r>
            <a:r>
              <a:rPr sz="2000" dirty="0">
                <a:latin typeface="Arial"/>
                <a:cs typeface="Arial"/>
              </a:rPr>
              <a:t>f</a:t>
            </a:r>
            <a:r>
              <a:rPr sz="2000" spc="-14" dirty="0">
                <a:latin typeface="Arial"/>
                <a:cs typeface="Arial"/>
              </a:rPr>
              <a:t>o</a:t>
            </a:r>
            <a:r>
              <a:rPr sz="2000" spc="-5" dirty="0">
                <a:latin typeface="Arial"/>
                <a:cs typeface="Arial"/>
              </a:rPr>
              <a:t>r</a:t>
            </a:r>
            <a:r>
              <a:rPr sz="2000" spc="-18" dirty="0">
                <a:latin typeface="Arial"/>
                <a:cs typeface="Arial"/>
              </a:rPr>
              <a:t>m</a:t>
            </a:r>
            <a:endParaRPr sz="2000" dirty="0">
              <a:latin typeface="Arial"/>
              <a:cs typeface="Arial"/>
            </a:endParaRPr>
          </a:p>
          <a:p>
            <a:endParaRPr dirty="0">
              <a:latin typeface="Times New Roman"/>
              <a:cs typeface="Times New Roman"/>
            </a:endParaRPr>
          </a:p>
          <a:p>
            <a:pPr marL="563013"/>
            <a:r>
              <a:rPr sz="2000" spc="-9" dirty="0">
                <a:latin typeface="Arial"/>
                <a:cs typeface="Arial"/>
              </a:rPr>
              <a:t>I</a:t>
            </a:r>
            <a:r>
              <a:rPr sz="2000" spc="-23" dirty="0">
                <a:latin typeface="Arial"/>
                <a:cs typeface="Arial"/>
              </a:rPr>
              <a:t>n</a:t>
            </a:r>
            <a:r>
              <a:rPr sz="2000" spc="-9" dirty="0">
                <a:latin typeface="Arial"/>
                <a:cs typeface="Arial"/>
              </a:rPr>
              <a:t>trod</a:t>
            </a:r>
            <a:r>
              <a:rPr sz="2000" spc="-23" dirty="0">
                <a:latin typeface="Arial"/>
                <a:cs typeface="Arial"/>
              </a:rPr>
              <a:t>u</a:t>
            </a:r>
            <a:r>
              <a:rPr sz="2000" spc="-5" dirty="0">
                <a:latin typeface="Arial"/>
                <a:cs typeface="Arial"/>
              </a:rPr>
              <a:t>c</a:t>
            </a:r>
            <a:r>
              <a:rPr sz="2000" spc="-14" dirty="0">
                <a:latin typeface="Arial"/>
                <a:cs typeface="Arial"/>
              </a:rPr>
              <a:t>ing</a:t>
            </a:r>
            <a:r>
              <a:rPr sz="2000" spc="51" dirty="0">
                <a:latin typeface="Arial"/>
                <a:cs typeface="Arial"/>
              </a:rPr>
              <a:t> </a:t>
            </a:r>
            <a:r>
              <a:rPr sz="2000" spc="-9" dirty="0">
                <a:latin typeface="Arial"/>
                <a:cs typeface="Arial"/>
              </a:rPr>
              <a:t>pra</a:t>
            </a:r>
            <a:r>
              <a:rPr sz="2000" spc="-5" dirty="0">
                <a:latin typeface="Arial"/>
                <a:cs typeface="Arial"/>
              </a:rPr>
              <a:t>c</a:t>
            </a:r>
            <a:r>
              <a:rPr sz="2000" spc="-9" dirty="0">
                <a:latin typeface="Arial"/>
                <a:cs typeface="Arial"/>
              </a:rPr>
              <a:t>t</a:t>
            </a:r>
            <a:r>
              <a:rPr sz="2000" spc="-18" dirty="0">
                <a:latin typeface="Arial"/>
                <a:cs typeface="Arial"/>
              </a:rPr>
              <a:t>i</a:t>
            </a:r>
            <a:r>
              <a:rPr sz="2000" spc="-5" dirty="0">
                <a:latin typeface="Arial"/>
                <a:cs typeface="Arial"/>
              </a:rPr>
              <a:t>c</a:t>
            </a:r>
            <a:r>
              <a:rPr sz="2000" spc="-9" dirty="0">
                <a:latin typeface="Arial"/>
                <a:cs typeface="Arial"/>
              </a:rPr>
              <a:t>al</a:t>
            </a:r>
            <a:r>
              <a:rPr sz="2000" dirty="0">
                <a:latin typeface="Arial"/>
                <a:cs typeface="Arial"/>
              </a:rPr>
              <a:t> </a:t>
            </a:r>
            <a:r>
              <a:rPr sz="2000" spc="-14" dirty="0">
                <a:latin typeface="Arial"/>
                <a:cs typeface="Arial"/>
              </a:rPr>
              <a:t>le</a:t>
            </a:r>
            <a:r>
              <a:rPr sz="2000" spc="-23" dirty="0">
                <a:latin typeface="Arial"/>
                <a:cs typeface="Arial"/>
              </a:rPr>
              <a:t>a</a:t>
            </a:r>
            <a:r>
              <a:rPr sz="2000" spc="-5" dirty="0">
                <a:latin typeface="Arial"/>
                <a:cs typeface="Arial"/>
              </a:rPr>
              <a:t>r</a:t>
            </a:r>
            <a:r>
              <a:rPr sz="2000" spc="-14" dirty="0">
                <a:latin typeface="Arial"/>
                <a:cs typeface="Arial"/>
              </a:rPr>
              <a:t>n</a:t>
            </a:r>
            <a:r>
              <a:rPr sz="2000" spc="-23" dirty="0">
                <a:latin typeface="Arial"/>
                <a:cs typeface="Arial"/>
              </a:rPr>
              <a:t>i</a:t>
            </a:r>
            <a:r>
              <a:rPr sz="2000" spc="-14" dirty="0">
                <a:latin typeface="Arial"/>
                <a:cs typeface="Arial"/>
              </a:rPr>
              <a:t>ng</a:t>
            </a:r>
            <a:r>
              <a:rPr sz="2000" spc="51" dirty="0">
                <a:latin typeface="Arial"/>
                <a:cs typeface="Arial"/>
              </a:rPr>
              <a:t> </a:t>
            </a:r>
            <a:r>
              <a:rPr sz="2000" spc="-5" dirty="0">
                <a:latin typeface="Arial"/>
                <a:cs typeface="Arial"/>
              </a:rPr>
              <a:t>sc</a:t>
            </a:r>
            <a:r>
              <a:rPr sz="2000" spc="-14" dirty="0">
                <a:latin typeface="Arial"/>
                <a:cs typeface="Arial"/>
              </a:rPr>
              <a:t>h</a:t>
            </a:r>
            <a:r>
              <a:rPr sz="2000" spc="-23" dirty="0">
                <a:latin typeface="Arial"/>
                <a:cs typeface="Arial"/>
              </a:rPr>
              <a:t>e</a:t>
            </a:r>
            <a:r>
              <a:rPr sz="2000" spc="14" dirty="0">
                <a:latin typeface="Arial"/>
                <a:cs typeface="Arial"/>
              </a:rPr>
              <a:t>m</a:t>
            </a:r>
            <a:r>
              <a:rPr sz="2000" spc="-14" dirty="0">
                <a:latin typeface="Arial"/>
                <a:cs typeface="Arial"/>
              </a:rPr>
              <a:t>es</a:t>
            </a:r>
            <a:r>
              <a:rPr sz="2000" spc="-46" dirty="0">
                <a:latin typeface="Arial"/>
                <a:cs typeface="Arial"/>
              </a:rPr>
              <a:t> </a:t>
            </a:r>
            <a:r>
              <a:rPr sz="2000" spc="-37" dirty="0">
                <a:latin typeface="Arial"/>
                <a:cs typeface="Arial"/>
              </a:rPr>
              <a:t>w</a:t>
            </a:r>
            <a:r>
              <a:rPr sz="2000" spc="-14" dirty="0">
                <a:latin typeface="Arial"/>
                <a:cs typeface="Arial"/>
              </a:rPr>
              <a:t>i</a:t>
            </a:r>
            <a:r>
              <a:rPr sz="2000" spc="-9" dirty="0">
                <a:latin typeface="Arial"/>
                <a:cs typeface="Arial"/>
              </a:rPr>
              <a:t>th</a:t>
            </a:r>
            <a:r>
              <a:rPr sz="2000" spc="51" dirty="0">
                <a:latin typeface="Arial"/>
                <a:cs typeface="Arial"/>
              </a:rPr>
              <a:t> </a:t>
            </a:r>
            <a:r>
              <a:rPr sz="2000" spc="-14" dirty="0">
                <a:latin typeface="Arial"/>
                <a:cs typeface="Arial"/>
              </a:rPr>
              <a:t>a</a:t>
            </a:r>
            <a:r>
              <a:rPr sz="2000" spc="-9" dirty="0">
                <a:latin typeface="Arial"/>
                <a:cs typeface="Arial"/>
              </a:rPr>
              <a:t> </a:t>
            </a:r>
            <a:r>
              <a:rPr sz="2000" spc="-14" dirty="0">
                <a:latin typeface="Arial"/>
                <a:cs typeface="Arial"/>
              </a:rPr>
              <a:t>link</a:t>
            </a:r>
            <a:r>
              <a:rPr sz="2000" spc="23" dirty="0">
                <a:latin typeface="Arial"/>
                <a:cs typeface="Arial"/>
              </a:rPr>
              <a:t> </a:t>
            </a:r>
            <a:r>
              <a:rPr sz="2000" spc="-9" dirty="0">
                <a:latin typeface="Arial"/>
                <a:cs typeface="Arial"/>
              </a:rPr>
              <a:t>to</a:t>
            </a:r>
            <a:r>
              <a:rPr sz="2000" spc="5" dirty="0">
                <a:latin typeface="Arial"/>
                <a:cs typeface="Arial"/>
              </a:rPr>
              <a:t> </a:t>
            </a:r>
            <a:r>
              <a:rPr sz="2000" spc="-14" dirty="0">
                <a:latin typeface="Arial"/>
                <a:cs typeface="Arial"/>
              </a:rPr>
              <a:t>b</a:t>
            </a:r>
            <a:r>
              <a:rPr sz="2000" spc="-23" dirty="0">
                <a:latin typeface="Arial"/>
                <a:cs typeface="Arial"/>
              </a:rPr>
              <a:t>u</a:t>
            </a:r>
            <a:r>
              <a:rPr sz="2000" spc="-5" dirty="0">
                <a:latin typeface="Arial"/>
                <a:cs typeface="Arial"/>
              </a:rPr>
              <a:t>s</a:t>
            </a:r>
            <a:r>
              <a:rPr sz="2000" spc="-14" dirty="0">
                <a:latin typeface="Arial"/>
                <a:cs typeface="Arial"/>
              </a:rPr>
              <a:t>in</a:t>
            </a:r>
            <a:r>
              <a:rPr sz="2000" spc="-23" dirty="0">
                <a:latin typeface="Arial"/>
                <a:cs typeface="Arial"/>
              </a:rPr>
              <a:t>e</a:t>
            </a:r>
            <a:r>
              <a:rPr sz="2000" spc="-5" dirty="0">
                <a:latin typeface="Arial"/>
                <a:cs typeface="Arial"/>
              </a:rPr>
              <a:t>s</a:t>
            </a:r>
            <a:r>
              <a:rPr sz="2000" spc="-9" dirty="0">
                <a:latin typeface="Arial"/>
                <a:cs typeface="Arial"/>
              </a:rPr>
              <a:t>s</a:t>
            </a:r>
            <a:endParaRPr sz="2000" dirty="0">
              <a:latin typeface="Arial"/>
              <a:cs typeface="Arial"/>
            </a:endParaRPr>
          </a:p>
          <a:p>
            <a:pPr>
              <a:spcBef>
                <a:spcPts val="5"/>
              </a:spcBef>
            </a:pPr>
            <a:endParaRPr dirty="0">
              <a:latin typeface="Times New Roman"/>
              <a:cs typeface="Times New Roman"/>
            </a:endParaRPr>
          </a:p>
          <a:p>
            <a:pPr marL="624985"/>
            <a:r>
              <a:rPr sz="2000" spc="-9" dirty="0">
                <a:latin typeface="Arial"/>
                <a:cs typeface="Arial"/>
              </a:rPr>
              <a:t>I</a:t>
            </a:r>
            <a:r>
              <a:rPr sz="2000" spc="18" dirty="0">
                <a:latin typeface="Arial"/>
                <a:cs typeface="Arial"/>
              </a:rPr>
              <a:t>m</a:t>
            </a:r>
            <a:r>
              <a:rPr sz="2000" spc="-14" dirty="0">
                <a:latin typeface="Arial"/>
                <a:cs typeface="Arial"/>
              </a:rPr>
              <a:t>p</a:t>
            </a:r>
            <a:r>
              <a:rPr sz="2000" spc="-18" dirty="0">
                <a:latin typeface="Arial"/>
                <a:cs typeface="Arial"/>
              </a:rPr>
              <a:t>l</a:t>
            </a:r>
            <a:r>
              <a:rPr sz="2000" spc="-14" dirty="0">
                <a:latin typeface="Arial"/>
                <a:cs typeface="Arial"/>
              </a:rPr>
              <a:t>e</a:t>
            </a:r>
            <a:r>
              <a:rPr sz="2000" spc="14" dirty="0">
                <a:latin typeface="Arial"/>
                <a:cs typeface="Arial"/>
              </a:rPr>
              <a:t>m</a:t>
            </a:r>
            <a:r>
              <a:rPr sz="2000" spc="-14" dirty="0">
                <a:latin typeface="Arial"/>
                <a:cs typeface="Arial"/>
              </a:rPr>
              <a:t>e</a:t>
            </a:r>
            <a:r>
              <a:rPr sz="2000" spc="-23" dirty="0">
                <a:latin typeface="Arial"/>
                <a:cs typeface="Arial"/>
              </a:rPr>
              <a:t>n</a:t>
            </a:r>
            <a:r>
              <a:rPr sz="2000" spc="-9" dirty="0">
                <a:latin typeface="Arial"/>
                <a:cs typeface="Arial"/>
              </a:rPr>
              <a:t>ta</a:t>
            </a:r>
            <a:r>
              <a:rPr sz="2000" spc="-14" dirty="0">
                <a:latin typeface="Arial"/>
                <a:cs typeface="Arial"/>
              </a:rPr>
              <a:t>tion</a:t>
            </a:r>
            <a:r>
              <a:rPr sz="2000" spc="5" dirty="0">
                <a:latin typeface="Arial"/>
                <a:cs typeface="Arial"/>
              </a:rPr>
              <a:t> </a:t>
            </a:r>
            <a:r>
              <a:rPr sz="2000" spc="-9" dirty="0">
                <a:latin typeface="Arial"/>
                <a:cs typeface="Arial"/>
              </a:rPr>
              <a:t>of</a:t>
            </a:r>
            <a:r>
              <a:rPr sz="2000" spc="9" dirty="0">
                <a:latin typeface="Arial"/>
                <a:cs typeface="Arial"/>
              </a:rPr>
              <a:t> </a:t>
            </a:r>
            <a:r>
              <a:rPr sz="2000" spc="-14" dirty="0">
                <a:latin typeface="Arial"/>
                <a:cs typeface="Arial"/>
              </a:rPr>
              <a:t>n</a:t>
            </a:r>
            <a:r>
              <a:rPr sz="2000" spc="-23" dirty="0">
                <a:latin typeface="Arial"/>
                <a:cs typeface="Arial"/>
              </a:rPr>
              <a:t>e</a:t>
            </a:r>
            <a:r>
              <a:rPr sz="2000" spc="-14" dirty="0">
                <a:latin typeface="Arial"/>
                <a:cs typeface="Arial"/>
              </a:rPr>
              <a:t>w</a:t>
            </a:r>
            <a:r>
              <a:rPr sz="2000" spc="14" dirty="0">
                <a:latin typeface="Arial"/>
                <a:cs typeface="Arial"/>
              </a:rPr>
              <a:t> </a:t>
            </a:r>
            <a:r>
              <a:rPr sz="2000" spc="-14" dirty="0">
                <a:latin typeface="Arial"/>
                <a:cs typeface="Arial"/>
              </a:rPr>
              <a:t>le</a:t>
            </a:r>
            <a:r>
              <a:rPr sz="2000" spc="-23" dirty="0">
                <a:latin typeface="Arial"/>
                <a:cs typeface="Arial"/>
              </a:rPr>
              <a:t>a</a:t>
            </a:r>
            <a:r>
              <a:rPr sz="2000" spc="-5" dirty="0">
                <a:latin typeface="Arial"/>
                <a:cs typeface="Arial"/>
              </a:rPr>
              <a:t>r</a:t>
            </a:r>
            <a:r>
              <a:rPr sz="2000" spc="-14" dirty="0">
                <a:latin typeface="Arial"/>
                <a:cs typeface="Arial"/>
              </a:rPr>
              <a:t>n</a:t>
            </a:r>
            <a:r>
              <a:rPr sz="2000" spc="-18" dirty="0">
                <a:latin typeface="Arial"/>
                <a:cs typeface="Arial"/>
              </a:rPr>
              <a:t>i</a:t>
            </a:r>
            <a:r>
              <a:rPr sz="2000" spc="-14" dirty="0">
                <a:latin typeface="Arial"/>
                <a:cs typeface="Arial"/>
              </a:rPr>
              <a:t>ng</a:t>
            </a:r>
            <a:r>
              <a:rPr sz="2000" spc="28" dirty="0">
                <a:latin typeface="Arial"/>
                <a:cs typeface="Arial"/>
              </a:rPr>
              <a:t> </a:t>
            </a:r>
            <a:r>
              <a:rPr sz="2000" spc="18" dirty="0">
                <a:latin typeface="Arial"/>
                <a:cs typeface="Arial"/>
              </a:rPr>
              <a:t>m</a:t>
            </a:r>
            <a:r>
              <a:rPr sz="2000" spc="-9" dirty="0">
                <a:latin typeface="Arial"/>
                <a:cs typeface="Arial"/>
              </a:rPr>
              <a:t>et</a:t>
            </a:r>
            <a:r>
              <a:rPr sz="2000" spc="-23" dirty="0">
                <a:latin typeface="Arial"/>
                <a:cs typeface="Arial"/>
              </a:rPr>
              <a:t>h</a:t>
            </a:r>
            <a:r>
              <a:rPr sz="2000" spc="-14" dirty="0">
                <a:latin typeface="Arial"/>
                <a:cs typeface="Arial"/>
              </a:rPr>
              <a:t>o</a:t>
            </a:r>
            <a:r>
              <a:rPr sz="2000" spc="-23" dirty="0">
                <a:latin typeface="Arial"/>
                <a:cs typeface="Arial"/>
              </a:rPr>
              <a:t>d</a:t>
            </a:r>
            <a:r>
              <a:rPr sz="2000" spc="-9" dirty="0">
                <a:latin typeface="Arial"/>
                <a:cs typeface="Arial"/>
              </a:rPr>
              <a:t>s</a:t>
            </a:r>
            <a:endParaRPr sz="2000" dirty="0">
              <a:latin typeface="Arial"/>
              <a:cs typeface="Arial"/>
            </a:endParaRPr>
          </a:p>
          <a:p>
            <a:pPr marL="367157" marR="2394119" indent="195271">
              <a:lnSpc>
                <a:spcPct val="210200"/>
              </a:lnSpc>
            </a:pPr>
            <a:r>
              <a:rPr sz="2000" spc="-9" dirty="0">
                <a:latin typeface="Arial"/>
                <a:cs typeface="Arial"/>
              </a:rPr>
              <a:t>I</a:t>
            </a:r>
            <a:r>
              <a:rPr sz="2000" spc="-23" dirty="0">
                <a:latin typeface="Arial"/>
                <a:cs typeface="Arial"/>
              </a:rPr>
              <a:t>n</a:t>
            </a:r>
            <a:r>
              <a:rPr sz="2000" spc="-14" dirty="0">
                <a:latin typeface="Arial"/>
                <a:cs typeface="Arial"/>
              </a:rPr>
              <a:t>n</a:t>
            </a:r>
            <a:r>
              <a:rPr sz="2000" spc="-23" dirty="0">
                <a:latin typeface="Arial"/>
                <a:cs typeface="Arial"/>
              </a:rPr>
              <a:t>ov</a:t>
            </a:r>
            <a:r>
              <a:rPr sz="2000" spc="-14" dirty="0">
                <a:latin typeface="Arial"/>
                <a:cs typeface="Arial"/>
              </a:rPr>
              <a:t>ati</a:t>
            </a:r>
            <a:r>
              <a:rPr sz="2000" spc="-23" dirty="0">
                <a:latin typeface="Arial"/>
                <a:cs typeface="Arial"/>
              </a:rPr>
              <a:t>v</a:t>
            </a:r>
            <a:r>
              <a:rPr sz="2000" spc="-14" dirty="0">
                <a:latin typeface="Arial"/>
                <a:cs typeface="Arial"/>
              </a:rPr>
              <a:t>e</a:t>
            </a:r>
            <a:r>
              <a:rPr sz="2000" spc="74" dirty="0">
                <a:latin typeface="Arial"/>
                <a:cs typeface="Arial"/>
              </a:rPr>
              <a:t> </a:t>
            </a:r>
            <a:r>
              <a:rPr sz="2000" spc="-5" dirty="0">
                <a:latin typeface="Arial"/>
                <a:cs typeface="Arial"/>
              </a:rPr>
              <a:t>c</a:t>
            </a:r>
            <a:r>
              <a:rPr sz="2000" spc="-9" dirty="0">
                <a:latin typeface="Arial"/>
                <a:cs typeface="Arial"/>
              </a:rPr>
              <a:t>ur</a:t>
            </a:r>
            <a:r>
              <a:rPr sz="2000" spc="-5" dirty="0">
                <a:latin typeface="Arial"/>
                <a:cs typeface="Arial"/>
              </a:rPr>
              <a:t>r</a:t>
            </a:r>
            <a:r>
              <a:rPr sz="2000" spc="-14" dirty="0">
                <a:latin typeface="Arial"/>
                <a:cs typeface="Arial"/>
              </a:rPr>
              <a:t>i</a:t>
            </a:r>
            <a:r>
              <a:rPr sz="2000" spc="-5" dirty="0">
                <a:latin typeface="Arial"/>
                <a:cs typeface="Arial"/>
              </a:rPr>
              <a:t>c</a:t>
            </a:r>
            <a:r>
              <a:rPr sz="2000" spc="-14" dirty="0">
                <a:latin typeface="Arial"/>
                <a:cs typeface="Arial"/>
              </a:rPr>
              <a:t>u</a:t>
            </a:r>
            <a:r>
              <a:rPr sz="2000" spc="-23" dirty="0">
                <a:latin typeface="Arial"/>
                <a:cs typeface="Arial"/>
              </a:rPr>
              <a:t>l</a:t>
            </a:r>
            <a:r>
              <a:rPr sz="2000" spc="-14" dirty="0">
                <a:latin typeface="Arial"/>
                <a:cs typeface="Arial"/>
              </a:rPr>
              <a:t>a</a:t>
            </a:r>
            <a:r>
              <a:rPr sz="2000" spc="9" dirty="0">
                <a:latin typeface="Arial"/>
                <a:cs typeface="Arial"/>
              </a:rPr>
              <a:t> </a:t>
            </a:r>
            <a:r>
              <a:rPr sz="2000" spc="-14" dirty="0">
                <a:latin typeface="Arial"/>
                <a:cs typeface="Arial"/>
              </a:rPr>
              <a:t>lin</a:t>
            </a:r>
            <a:r>
              <a:rPr sz="2000" spc="14" dirty="0">
                <a:latin typeface="Arial"/>
                <a:cs typeface="Arial"/>
              </a:rPr>
              <a:t>k</a:t>
            </a:r>
            <a:r>
              <a:rPr sz="2000" spc="-14" dirty="0">
                <a:latin typeface="Arial"/>
                <a:cs typeface="Arial"/>
              </a:rPr>
              <a:t>ed</a:t>
            </a:r>
            <a:r>
              <a:rPr sz="2000" spc="5" dirty="0">
                <a:latin typeface="Arial"/>
                <a:cs typeface="Arial"/>
              </a:rPr>
              <a:t> </a:t>
            </a:r>
            <a:r>
              <a:rPr sz="2000" spc="-9" dirty="0">
                <a:latin typeface="Arial"/>
                <a:cs typeface="Arial"/>
              </a:rPr>
              <a:t>to</a:t>
            </a:r>
            <a:r>
              <a:rPr sz="2000" spc="9" dirty="0">
                <a:latin typeface="Arial"/>
                <a:cs typeface="Arial"/>
              </a:rPr>
              <a:t> </a:t>
            </a:r>
            <a:r>
              <a:rPr sz="2000" spc="-14" dirty="0">
                <a:latin typeface="Arial"/>
                <a:cs typeface="Arial"/>
              </a:rPr>
              <a:t>b</a:t>
            </a:r>
            <a:r>
              <a:rPr sz="2000" spc="-23" dirty="0">
                <a:latin typeface="Arial"/>
                <a:cs typeface="Arial"/>
              </a:rPr>
              <a:t>u</a:t>
            </a:r>
            <a:r>
              <a:rPr sz="2000" spc="-5" dirty="0">
                <a:latin typeface="Arial"/>
                <a:cs typeface="Arial"/>
              </a:rPr>
              <a:t>s</a:t>
            </a:r>
            <a:r>
              <a:rPr sz="2000" spc="-14" dirty="0">
                <a:latin typeface="Arial"/>
                <a:cs typeface="Arial"/>
              </a:rPr>
              <a:t>in</a:t>
            </a:r>
            <a:r>
              <a:rPr sz="2000" spc="-23" dirty="0">
                <a:latin typeface="Arial"/>
                <a:cs typeface="Arial"/>
              </a:rPr>
              <a:t>e</a:t>
            </a:r>
            <a:r>
              <a:rPr sz="2000" spc="-5" dirty="0">
                <a:latin typeface="Arial"/>
                <a:cs typeface="Arial"/>
              </a:rPr>
              <a:t>s</a:t>
            </a:r>
            <a:r>
              <a:rPr sz="2000" spc="-9" dirty="0">
                <a:latin typeface="Arial"/>
                <a:cs typeface="Arial"/>
              </a:rPr>
              <a:t>s In</a:t>
            </a:r>
            <a:r>
              <a:rPr sz="2000" spc="-18" dirty="0">
                <a:latin typeface="Arial"/>
                <a:cs typeface="Arial"/>
              </a:rPr>
              <a:t>t</a:t>
            </a:r>
            <a:r>
              <a:rPr sz="2000" spc="-5" dirty="0">
                <a:latin typeface="Arial"/>
                <a:cs typeface="Arial"/>
              </a:rPr>
              <a:t>r</a:t>
            </a:r>
            <a:r>
              <a:rPr sz="2000" spc="-14" dirty="0">
                <a:latin typeface="Arial"/>
                <a:cs typeface="Arial"/>
              </a:rPr>
              <a:t>od</a:t>
            </a:r>
            <a:r>
              <a:rPr sz="2000" spc="-23" dirty="0">
                <a:latin typeface="Arial"/>
                <a:cs typeface="Arial"/>
              </a:rPr>
              <a:t>u</a:t>
            </a:r>
            <a:r>
              <a:rPr sz="2000" dirty="0">
                <a:latin typeface="Arial"/>
                <a:cs typeface="Arial"/>
              </a:rPr>
              <a:t>c</a:t>
            </a:r>
            <a:r>
              <a:rPr sz="2000" spc="-14" dirty="0">
                <a:latin typeface="Arial"/>
                <a:cs typeface="Arial"/>
              </a:rPr>
              <a:t>ing</a:t>
            </a:r>
            <a:r>
              <a:rPr sz="2000" spc="55" dirty="0">
                <a:latin typeface="Arial"/>
                <a:cs typeface="Arial"/>
              </a:rPr>
              <a:t> </a:t>
            </a:r>
            <a:r>
              <a:rPr sz="2000" spc="-14" dirty="0">
                <a:latin typeface="Arial"/>
                <a:cs typeface="Arial"/>
              </a:rPr>
              <a:t>p</a:t>
            </a:r>
            <a:r>
              <a:rPr sz="2000" spc="-5" dirty="0">
                <a:latin typeface="Arial"/>
                <a:cs typeface="Arial"/>
              </a:rPr>
              <a:t>r</a:t>
            </a:r>
            <a:r>
              <a:rPr sz="2000" spc="-14" dirty="0">
                <a:latin typeface="Arial"/>
                <a:cs typeface="Arial"/>
              </a:rPr>
              <a:t>a</a:t>
            </a:r>
            <a:r>
              <a:rPr sz="2000" spc="-5" dirty="0">
                <a:latin typeface="Arial"/>
                <a:cs typeface="Arial"/>
              </a:rPr>
              <a:t>c</a:t>
            </a:r>
            <a:r>
              <a:rPr sz="2000" spc="-9" dirty="0">
                <a:latin typeface="Arial"/>
                <a:cs typeface="Arial"/>
              </a:rPr>
              <a:t>t</a:t>
            </a:r>
            <a:r>
              <a:rPr sz="2000" spc="-18" dirty="0">
                <a:latin typeface="Arial"/>
                <a:cs typeface="Arial"/>
              </a:rPr>
              <a:t>i</a:t>
            </a:r>
            <a:r>
              <a:rPr sz="2000" dirty="0">
                <a:latin typeface="Arial"/>
                <a:cs typeface="Arial"/>
              </a:rPr>
              <a:t>c</a:t>
            </a:r>
            <a:r>
              <a:rPr sz="2000" spc="-9" dirty="0">
                <a:latin typeface="Arial"/>
                <a:cs typeface="Arial"/>
              </a:rPr>
              <a:t>al</a:t>
            </a:r>
            <a:r>
              <a:rPr sz="2000" dirty="0">
                <a:latin typeface="Arial"/>
                <a:cs typeface="Arial"/>
              </a:rPr>
              <a:t> </a:t>
            </a:r>
            <a:r>
              <a:rPr sz="2000" spc="-14" dirty="0">
                <a:latin typeface="Arial"/>
                <a:cs typeface="Arial"/>
              </a:rPr>
              <a:t>l</a:t>
            </a:r>
            <a:r>
              <a:rPr sz="2000" spc="-9" dirty="0">
                <a:latin typeface="Arial"/>
                <a:cs typeface="Arial"/>
              </a:rPr>
              <a:t>earn</a:t>
            </a:r>
            <a:r>
              <a:rPr sz="2000" spc="-14" dirty="0">
                <a:latin typeface="Arial"/>
                <a:cs typeface="Arial"/>
              </a:rPr>
              <a:t>ing</a:t>
            </a:r>
            <a:r>
              <a:rPr sz="2000" spc="55" dirty="0">
                <a:latin typeface="Arial"/>
                <a:cs typeface="Arial"/>
              </a:rPr>
              <a:t> </a:t>
            </a:r>
            <a:r>
              <a:rPr sz="2000" dirty="0">
                <a:latin typeface="Arial"/>
                <a:cs typeface="Arial"/>
              </a:rPr>
              <a:t>sc</a:t>
            </a:r>
            <a:r>
              <a:rPr sz="2000" spc="-14" dirty="0">
                <a:latin typeface="Arial"/>
                <a:cs typeface="Arial"/>
              </a:rPr>
              <a:t>he</a:t>
            </a:r>
            <a:r>
              <a:rPr sz="2000" spc="14" dirty="0">
                <a:latin typeface="Arial"/>
                <a:cs typeface="Arial"/>
              </a:rPr>
              <a:t>m</a:t>
            </a:r>
            <a:r>
              <a:rPr sz="2000" spc="-14" dirty="0">
                <a:latin typeface="Arial"/>
                <a:cs typeface="Arial"/>
              </a:rPr>
              <a:t>es</a:t>
            </a:r>
            <a:endParaRPr sz="2000" dirty="0">
              <a:latin typeface="Arial"/>
              <a:cs typeface="Arial"/>
            </a:endParaRPr>
          </a:p>
          <a:p>
            <a:pPr>
              <a:spcBef>
                <a:spcPts val="4"/>
              </a:spcBef>
            </a:pPr>
            <a:endParaRPr sz="1200" dirty="0">
              <a:latin typeface="Times New Roman"/>
              <a:cs typeface="Times New Roman"/>
            </a:endParaRPr>
          </a:p>
          <a:p>
            <a:pPr marL="11693"/>
            <a:r>
              <a:rPr sz="2000" spc="-14" dirty="0">
                <a:latin typeface="Arial"/>
                <a:cs typeface="Arial"/>
              </a:rPr>
              <a:t>Re</a:t>
            </a:r>
            <a:r>
              <a:rPr sz="2000" spc="5" dirty="0">
                <a:latin typeface="Arial"/>
                <a:cs typeface="Arial"/>
              </a:rPr>
              <a:t>f</a:t>
            </a:r>
            <a:r>
              <a:rPr sz="2000" spc="-14" dirty="0">
                <a:latin typeface="Arial"/>
                <a:cs typeface="Arial"/>
              </a:rPr>
              <a:t>o</a:t>
            </a:r>
            <a:r>
              <a:rPr sz="2000" spc="-5" dirty="0">
                <a:latin typeface="Arial"/>
                <a:cs typeface="Arial"/>
              </a:rPr>
              <a:t>r</a:t>
            </a:r>
            <a:r>
              <a:rPr sz="2000" spc="-18" dirty="0">
                <a:latin typeface="Arial"/>
                <a:cs typeface="Arial"/>
              </a:rPr>
              <a:t>m</a:t>
            </a:r>
            <a:r>
              <a:rPr sz="2000" spc="-9" dirty="0">
                <a:latin typeface="Arial"/>
                <a:cs typeface="Arial"/>
              </a:rPr>
              <a:t> </a:t>
            </a:r>
            <a:r>
              <a:rPr sz="2000" spc="-14" dirty="0">
                <a:latin typeface="Arial"/>
                <a:cs typeface="Arial"/>
              </a:rPr>
              <a:t>go</a:t>
            </a:r>
            <a:r>
              <a:rPr sz="2000" spc="-23" dirty="0">
                <a:latin typeface="Arial"/>
                <a:cs typeface="Arial"/>
              </a:rPr>
              <a:t>v</a:t>
            </a:r>
            <a:r>
              <a:rPr sz="2000" spc="-14" dirty="0">
                <a:latin typeface="Arial"/>
                <a:cs typeface="Arial"/>
              </a:rPr>
              <a:t>e</a:t>
            </a:r>
            <a:r>
              <a:rPr sz="2000" spc="-5" dirty="0">
                <a:latin typeface="Arial"/>
                <a:cs typeface="Arial"/>
              </a:rPr>
              <a:t>r</a:t>
            </a:r>
            <a:r>
              <a:rPr sz="2000" spc="-14" dirty="0">
                <a:latin typeface="Arial"/>
                <a:cs typeface="Arial"/>
              </a:rPr>
              <a:t>nan</a:t>
            </a:r>
            <a:r>
              <a:rPr sz="2000" spc="-5" dirty="0">
                <a:latin typeface="Arial"/>
                <a:cs typeface="Arial"/>
              </a:rPr>
              <a:t>c</a:t>
            </a:r>
            <a:r>
              <a:rPr sz="2000" spc="-14" dirty="0">
                <a:latin typeface="Arial"/>
                <a:cs typeface="Arial"/>
              </a:rPr>
              <a:t>e</a:t>
            </a:r>
            <a:r>
              <a:rPr sz="2000" spc="60" dirty="0">
                <a:latin typeface="Arial"/>
                <a:cs typeface="Arial"/>
              </a:rPr>
              <a:t> </a:t>
            </a:r>
            <a:r>
              <a:rPr sz="2000" spc="-14" dirty="0">
                <a:latin typeface="Arial"/>
                <a:cs typeface="Arial"/>
              </a:rPr>
              <a:t>and</a:t>
            </a:r>
            <a:r>
              <a:rPr sz="2000" spc="9" dirty="0">
                <a:latin typeface="Arial"/>
                <a:cs typeface="Arial"/>
              </a:rPr>
              <a:t> </a:t>
            </a:r>
            <a:r>
              <a:rPr sz="2000" spc="23" dirty="0">
                <a:latin typeface="Arial"/>
                <a:cs typeface="Arial"/>
              </a:rPr>
              <a:t>m</a:t>
            </a:r>
            <a:r>
              <a:rPr sz="2000" spc="-14" dirty="0">
                <a:latin typeface="Arial"/>
                <a:cs typeface="Arial"/>
              </a:rPr>
              <a:t>anage</a:t>
            </a:r>
            <a:r>
              <a:rPr sz="2000" spc="14" dirty="0">
                <a:latin typeface="Arial"/>
                <a:cs typeface="Arial"/>
              </a:rPr>
              <a:t>m</a:t>
            </a:r>
            <a:r>
              <a:rPr sz="2000" spc="-9" dirty="0">
                <a:latin typeface="Arial"/>
                <a:cs typeface="Arial"/>
              </a:rPr>
              <a:t>ent</a:t>
            </a:r>
            <a:r>
              <a:rPr sz="2000" spc="-5" dirty="0">
                <a:latin typeface="Arial"/>
                <a:cs typeface="Arial"/>
              </a:rPr>
              <a:t> </a:t>
            </a:r>
            <a:r>
              <a:rPr sz="2000" spc="-23" dirty="0">
                <a:latin typeface="Arial"/>
                <a:cs typeface="Arial"/>
              </a:rPr>
              <a:t>a</a:t>
            </a:r>
            <a:r>
              <a:rPr sz="2000" spc="-9" dirty="0">
                <a:latin typeface="Arial"/>
                <a:cs typeface="Arial"/>
              </a:rPr>
              <a:t>t</a:t>
            </a:r>
            <a:r>
              <a:rPr sz="2000" spc="14" dirty="0">
                <a:latin typeface="Arial"/>
                <a:cs typeface="Arial"/>
              </a:rPr>
              <a:t> </a:t>
            </a:r>
            <a:r>
              <a:rPr sz="2000" spc="-14" dirty="0">
                <a:latin typeface="Arial"/>
                <a:cs typeface="Arial"/>
              </a:rPr>
              <a:t>HEIs</a:t>
            </a:r>
            <a:endParaRPr sz="2000" dirty="0">
              <a:latin typeface="Arial"/>
              <a:cs typeface="Arial"/>
            </a:endParaRPr>
          </a:p>
        </p:txBody>
      </p:sp>
      <p:sp>
        <p:nvSpPr>
          <p:cNvPr id="27" name="object 27"/>
          <p:cNvSpPr/>
          <p:nvPr/>
        </p:nvSpPr>
        <p:spPr>
          <a:xfrm>
            <a:off x="152400" y="4979688"/>
            <a:ext cx="491089" cy="493895"/>
          </a:xfrm>
          <a:prstGeom prst="rect">
            <a:avLst/>
          </a:prstGeom>
          <a:blipFill>
            <a:blip r:embed="rId14" cstate="print"/>
            <a:stretch>
              <a:fillRect/>
            </a:stretch>
          </a:blipFill>
        </p:spPr>
        <p:txBody>
          <a:bodyPr wrap="square" lIns="0" tIns="0" rIns="0" bIns="0" rtlCol="0"/>
          <a:lstStyle/>
          <a:p>
            <a:endParaRPr/>
          </a:p>
        </p:txBody>
      </p:sp>
      <p:sp>
        <p:nvSpPr>
          <p:cNvPr id="28" name="object 28"/>
          <p:cNvSpPr/>
          <p:nvPr/>
        </p:nvSpPr>
        <p:spPr>
          <a:xfrm>
            <a:off x="152400" y="4979688"/>
            <a:ext cx="491089" cy="494012"/>
          </a:xfrm>
          <a:custGeom>
            <a:avLst/>
            <a:gdLst/>
            <a:ahLst/>
            <a:cxnLst/>
            <a:rect l="l" t="t" r="r" b="b"/>
            <a:pathLst>
              <a:path w="533400" h="536575">
                <a:moveTo>
                  <a:pt x="0" y="268223"/>
                </a:moveTo>
                <a:lnTo>
                  <a:pt x="3490" y="224717"/>
                </a:lnTo>
                <a:lnTo>
                  <a:pt x="13596" y="183445"/>
                </a:lnTo>
                <a:lnTo>
                  <a:pt x="29768" y="144961"/>
                </a:lnTo>
                <a:lnTo>
                  <a:pt x="51457" y="109815"/>
                </a:lnTo>
                <a:lnTo>
                  <a:pt x="78114" y="78562"/>
                </a:lnTo>
                <a:lnTo>
                  <a:pt x="109190" y="51752"/>
                </a:lnTo>
                <a:lnTo>
                  <a:pt x="144135" y="29939"/>
                </a:lnTo>
                <a:lnTo>
                  <a:pt x="182402" y="13674"/>
                </a:lnTo>
                <a:lnTo>
                  <a:pt x="223439" y="3510"/>
                </a:lnTo>
                <a:lnTo>
                  <a:pt x="266700" y="0"/>
                </a:lnTo>
                <a:lnTo>
                  <a:pt x="288577" y="889"/>
                </a:lnTo>
                <a:lnTo>
                  <a:pt x="330799" y="7795"/>
                </a:lnTo>
                <a:lnTo>
                  <a:pt x="370522" y="21078"/>
                </a:lnTo>
                <a:lnTo>
                  <a:pt x="407197" y="40186"/>
                </a:lnTo>
                <a:lnTo>
                  <a:pt x="440275" y="64567"/>
                </a:lnTo>
                <a:lnTo>
                  <a:pt x="469209" y="93668"/>
                </a:lnTo>
                <a:lnTo>
                  <a:pt x="493448" y="126936"/>
                </a:lnTo>
                <a:lnTo>
                  <a:pt x="512445" y="163820"/>
                </a:lnTo>
                <a:lnTo>
                  <a:pt x="525650" y="203767"/>
                </a:lnTo>
                <a:lnTo>
                  <a:pt x="532516" y="246225"/>
                </a:lnTo>
                <a:lnTo>
                  <a:pt x="533400" y="268223"/>
                </a:lnTo>
                <a:lnTo>
                  <a:pt x="532516" y="290222"/>
                </a:lnTo>
                <a:lnTo>
                  <a:pt x="525650" y="332680"/>
                </a:lnTo>
                <a:lnTo>
                  <a:pt x="512445" y="372627"/>
                </a:lnTo>
                <a:lnTo>
                  <a:pt x="493448" y="409511"/>
                </a:lnTo>
                <a:lnTo>
                  <a:pt x="469209" y="442779"/>
                </a:lnTo>
                <a:lnTo>
                  <a:pt x="440275" y="471880"/>
                </a:lnTo>
                <a:lnTo>
                  <a:pt x="407197" y="496261"/>
                </a:lnTo>
                <a:lnTo>
                  <a:pt x="370522" y="515369"/>
                </a:lnTo>
                <a:lnTo>
                  <a:pt x="330799" y="528652"/>
                </a:lnTo>
                <a:lnTo>
                  <a:pt x="288577" y="535558"/>
                </a:lnTo>
                <a:lnTo>
                  <a:pt x="266700" y="536447"/>
                </a:lnTo>
                <a:lnTo>
                  <a:pt x="244826" y="535558"/>
                </a:lnTo>
                <a:lnTo>
                  <a:pt x="202608" y="528652"/>
                </a:lnTo>
                <a:lnTo>
                  <a:pt x="162888" y="515369"/>
                </a:lnTo>
                <a:lnTo>
                  <a:pt x="126213" y="496261"/>
                </a:lnTo>
                <a:lnTo>
                  <a:pt x="93134" y="471880"/>
                </a:lnTo>
                <a:lnTo>
                  <a:pt x="64199" y="442779"/>
                </a:lnTo>
                <a:lnTo>
                  <a:pt x="39957" y="409511"/>
                </a:lnTo>
                <a:lnTo>
                  <a:pt x="20958" y="372627"/>
                </a:lnTo>
                <a:lnTo>
                  <a:pt x="7750" y="332680"/>
                </a:lnTo>
                <a:lnTo>
                  <a:pt x="884" y="290222"/>
                </a:lnTo>
                <a:lnTo>
                  <a:pt x="0" y="268223"/>
                </a:lnTo>
                <a:close/>
              </a:path>
            </a:pathLst>
          </a:custGeom>
          <a:ln w="12192">
            <a:solidFill>
              <a:srgbClr val="E6B81E"/>
            </a:solidFill>
          </a:ln>
        </p:spPr>
        <p:txBody>
          <a:bodyPr wrap="square" lIns="0" tIns="0" rIns="0" bIns="0" rtlCol="0"/>
          <a:lstStyle/>
          <a:p>
            <a:endParaRPr/>
          </a:p>
        </p:txBody>
      </p:sp>
      <p:sp>
        <p:nvSpPr>
          <p:cNvPr id="29" name="object 29"/>
          <p:cNvSpPr txBox="1"/>
          <p:nvPr/>
        </p:nvSpPr>
        <p:spPr>
          <a:xfrm>
            <a:off x="412748" y="445151"/>
            <a:ext cx="7542532" cy="461665"/>
          </a:xfrm>
          <a:prstGeom prst="rect">
            <a:avLst/>
          </a:prstGeom>
        </p:spPr>
        <p:txBody>
          <a:bodyPr vert="horz" wrap="square" lIns="0" tIns="0" rIns="0" bIns="0" rtlCol="0">
            <a:spAutoFit/>
          </a:bodyPr>
          <a:lstStyle/>
          <a:p>
            <a:pPr marL="11693"/>
            <a:r>
              <a:rPr sz="3000" b="1" spc="-18" dirty="0">
                <a:solidFill>
                  <a:srgbClr val="024A9C"/>
                </a:solidFill>
                <a:latin typeface="Arial"/>
                <a:cs typeface="Arial"/>
              </a:rPr>
              <a:t>Strand</a:t>
            </a:r>
            <a:r>
              <a:rPr sz="3000" b="1" spc="14" dirty="0">
                <a:solidFill>
                  <a:srgbClr val="024A9C"/>
                </a:solidFill>
                <a:latin typeface="Arial"/>
                <a:cs typeface="Arial"/>
              </a:rPr>
              <a:t> </a:t>
            </a:r>
            <a:r>
              <a:rPr sz="3000" b="1" spc="-18" dirty="0">
                <a:solidFill>
                  <a:srgbClr val="024A9C"/>
                </a:solidFill>
                <a:latin typeface="Arial"/>
                <a:cs typeface="Arial"/>
              </a:rPr>
              <a:t>2</a:t>
            </a:r>
            <a:r>
              <a:rPr lang="it-IT" sz="3000" b="1" spc="-18" dirty="0">
                <a:solidFill>
                  <a:srgbClr val="024A9C"/>
                </a:solidFill>
                <a:latin typeface="Arial"/>
                <a:cs typeface="Arial"/>
              </a:rPr>
              <a:t> - </a:t>
            </a:r>
            <a:r>
              <a:rPr sz="3000" b="1" spc="-18" dirty="0">
                <a:solidFill>
                  <a:srgbClr val="024A9C"/>
                </a:solidFill>
                <a:latin typeface="Arial"/>
                <a:cs typeface="Arial"/>
              </a:rPr>
              <a:t>Pa</a:t>
            </a:r>
            <a:r>
              <a:rPr sz="3000" b="1" spc="-9" dirty="0">
                <a:solidFill>
                  <a:srgbClr val="024A9C"/>
                </a:solidFill>
                <a:latin typeface="Arial"/>
                <a:cs typeface="Arial"/>
              </a:rPr>
              <a:t>r</a:t>
            </a:r>
            <a:r>
              <a:rPr sz="3000" b="1" spc="-14" dirty="0">
                <a:solidFill>
                  <a:srgbClr val="024A9C"/>
                </a:solidFill>
                <a:latin typeface="Arial"/>
                <a:cs typeface="Arial"/>
              </a:rPr>
              <a:t>t</a:t>
            </a:r>
            <a:r>
              <a:rPr sz="3000" b="1" spc="-37" dirty="0">
                <a:solidFill>
                  <a:srgbClr val="024A9C"/>
                </a:solidFill>
                <a:latin typeface="Arial"/>
                <a:cs typeface="Arial"/>
              </a:rPr>
              <a:t>n</a:t>
            </a:r>
            <a:r>
              <a:rPr sz="3000" b="1" spc="-18" dirty="0">
                <a:solidFill>
                  <a:srgbClr val="024A9C"/>
                </a:solidFill>
                <a:latin typeface="Arial"/>
                <a:cs typeface="Arial"/>
              </a:rPr>
              <a:t>ershi</a:t>
            </a:r>
            <a:r>
              <a:rPr sz="3000" b="1" spc="-28" dirty="0">
                <a:solidFill>
                  <a:srgbClr val="024A9C"/>
                </a:solidFill>
                <a:latin typeface="Arial"/>
                <a:cs typeface="Arial"/>
              </a:rPr>
              <a:t>p</a:t>
            </a:r>
            <a:r>
              <a:rPr sz="3000" b="1" spc="-18" dirty="0">
                <a:solidFill>
                  <a:srgbClr val="024A9C"/>
                </a:solidFill>
                <a:latin typeface="Arial"/>
                <a:cs typeface="Arial"/>
              </a:rPr>
              <a:t>s</a:t>
            </a:r>
            <a:r>
              <a:rPr sz="3000" b="1" spc="14" dirty="0">
                <a:solidFill>
                  <a:srgbClr val="024A9C"/>
                </a:solidFill>
                <a:latin typeface="Arial"/>
                <a:cs typeface="Arial"/>
              </a:rPr>
              <a:t> </a:t>
            </a:r>
            <a:r>
              <a:rPr sz="3000" b="1" spc="-14" dirty="0">
                <a:solidFill>
                  <a:srgbClr val="024A9C"/>
                </a:solidFill>
                <a:latin typeface="Arial"/>
                <a:cs typeface="Arial"/>
              </a:rPr>
              <a:t>f</a:t>
            </a:r>
            <a:r>
              <a:rPr sz="3000" b="1" spc="-37" dirty="0">
                <a:solidFill>
                  <a:srgbClr val="024A9C"/>
                </a:solidFill>
                <a:latin typeface="Arial"/>
                <a:cs typeface="Arial"/>
              </a:rPr>
              <a:t>o</a:t>
            </a:r>
            <a:r>
              <a:rPr sz="3000" b="1" spc="-14" dirty="0">
                <a:solidFill>
                  <a:srgbClr val="024A9C"/>
                </a:solidFill>
                <a:latin typeface="Arial"/>
                <a:cs typeface="Arial"/>
              </a:rPr>
              <a:t>r</a:t>
            </a:r>
            <a:r>
              <a:rPr sz="3000" b="1" spc="18" dirty="0">
                <a:solidFill>
                  <a:srgbClr val="024A9C"/>
                </a:solidFill>
                <a:latin typeface="Arial"/>
                <a:cs typeface="Arial"/>
              </a:rPr>
              <a:t> </a:t>
            </a:r>
            <a:r>
              <a:rPr sz="3000" b="1" spc="-14" dirty="0">
                <a:solidFill>
                  <a:srgbClr val="024A9C"/>
                </a:solidFill>
                <a:latin typeface="Arial"/>
                <a:cs typeface="Arial"/>
              </a:rPr>
              <a:t>tra</a:t>
            </a:r>
            <a:r>
              <a:rPr sz="3000" b="1" spc="-28" dirty="0">
                <a:solidFill>
                  <a:srgbClr val="024A9C"/>
                </a:solidFill>
                <a:latin typeface="Arial"/>
                <a:cs typeface="Arial"/>
              </a:rPr>
              <a:t>n</a:t>
            </a:r>
            <a:r>
              <a:rPr sz="3000" b="1" spc="-14" dirty="0">
                <a:solidFill>
                  <a:srgbClr val="024A9C"/>
                </a:solidFill>
                <a:latin typeface="Arial"/>
                <a:cs typeface="Arial"/>
              </a:rPr>
              <a:t>sf</a:t>
            </a:r>
            <a:r>
              <a:rPr sz="3000" b="1" spc="-37" dirty="0">
                <a:solidFill>
                  <a:srgbClr val="024A9C"/>
                </a:solidFill>
                <a:latin typeface="Arial"/>
                <a:cs typeface="Arial"/>
              </a:rPr>
              <a:t>o</a:t>
            </a:r>
            <a:r>
              <a:rPr sz="3000" b="1" spc="-18" dirty="0">
                <a:solidFill>
                  <a:srgbClr val="024A9C"/>
                </a:solidFill>
                <a:latin typeface="Arial"/>
                <a:cs typeface="Arial"/>
              </a:rPr>
              <a:t>rma</a:t>
            </a:r>
            <a:r>
              <a:rPr sz="3000" b="1" spc="-23" dirty="0">
                <a:solidFill>
                  <a:srgbClr val="024A9C"/>
                </a:solidFill>
                <a:latin typeface="Arial"/>
                <a:cs typeface="Arial"/>
              </a:rPr>
              <a:t>t</a:t>
            </a:r>
            <a:r>
              <a:rPr sz="3000" b="1" spc="-18" dirty="0">
                <a:solidFill>
                  <a:srgbClr val="024A9C"/>
                </a:solidFill>
                <a:latin typeface="Arial"/>
                <a:cs typeface="Arial"/>
              </a:rPr>
              <a:t>ion</a:t>
            </a:r>
            <a:endParaRPr sz="3000" dirty="0">
              <a:latin typeface="Arial"/>
              <a:cs typeface="Arial"/>
            </a:endParaRPr>
          </a:p>
        </p:txBody>
      </p:sp>
      <p:sp>
        <p:nvSpPr>
          <p:cNvPr id="5" name="Segnaposto piè di pagina 4">
            <a:extLst>
              <a:ext uri="{FF2B5EF4-FFF2-40B4-BE49-F238E27FC236}">
                <a16:creationId xmlns:a16="http://schemas.microsoft.com/office/drawing/2014/main" id="{8801B7C7-0855-592A-3B7B-D7DEB73C26A3}"/>
              </a:ext>
            </a:extLst>
          </p:cNvPr>
          <p:cNvSpPr>
            <a:spLocks noGrp="1"/>
          </p:cNvSpPr>
          <p:nvPr>
            <p:ph type="ftr" sz="quarter" idx="5"/>
          </p:nvPr>
        </p:nvSpPr>
        <p:spPr>
          <a:xfrm>
            <a:off x="2438400" y="6354318"/>
            <a:ext cx="3496055" cy="341630"/>
          </a:xfrm>
        </p:spPr>
        <p:txBody>
          <a:bodyPr/>
          <a:lstStyle/>
          <a:p>
            <a:r>
              <a:rPr lang="it-IT" dirty="0"/>
              <a:t>«MERGE» ERASMUS+ </a:t>
            </a:r>
            <a:r>
              <a:rPr lang="it-IT" dirty="0" err="1"/>
              <a:t>CBHE</a:t>
            </a:r>
            <a:r>
              <a:rPr lang="it-IT" dirty="0"/>
              <a:t> PROJECT</a:t>
            </a:r>
          </a:p>
        </p:txBody>
      </p:sp>
      <p:sp>
        <p:nvSpPr>
          <p:cNvPr id="31" name="Segnaposto numero diapositiva 30">
            <a:extLst>
              <a:ext uri="{FF2B5EF4-FFF2-40B4-BE49-F238E27FC236}">
                <a16:creationId xmlns:a16="http://schemas.microsoft.com/office/drawing/2014/main" id="{A3EB47E5-13ED-884B-5668-BAE03A7E9E54}"/>
              </a:ext>
            </a:extLst>
          </p:cNvPr>
          <p:cNvSpPr>
            <a:spLocks noGrp="1"/>
          </p:cNvSpPr>
          <p:nvPr>
            <p:ph type="sldNum" sz="quarter" idx="7"/>
          </p:nvPr>
        </p:nvSpPr>
        <p:spPr>
          <a:xfrm>
            <a:off x="7436347" y="6354318"/>
            <a:ext cx="1021853" cy="341630"/>
          </a:xfrm>
        </p:spPr>
        <p:txBody>
          <a:bodyPr/>
          <a:lstStyle/>
          <a:p>
            <a:fld id="{B6F15528-21DE-4FAA-801E-634DDDAF4B2B}" type="slidenum">
              <a:rPr lang="it-IT" smtClean="0"/>
              <a:t>38</a:t>
            </a:fld>
            <a:endParaRPr lang="it-IT"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6840251" y="5312694"/>
            <a:ext cx="1873152" cy="1249353"/>
          </a:xfrm>
          <a:custGeom>
            <a:avLst/>
            <a:gdLst/>
            <a:ahLst/>
            <a:cxnLst/>
            <a:rect l="l" t="t" r="r" b="b"/>
            <a:pathLst>
              <a:path w="2034540" h="1356995">
                <a:moveTo>
                  <a:pt x="2034533" y="0"/>
                </a:moveTo>
                <a:lnTo>
                  <a:pt x="0" y="1356744"/>
                </a:lnTo>
              </a:path>
            </a:pathLst>
          </a:custGeom>
          <a:ln w="9144">
            <a:solidFill>
              <a:srgbClr val="D9D9D9"/>
            </a:solidFill>
          </a:ln>
        </p:spPr>
        <p:txBody>
          <a:bodyPr wrap="square" lIns="0" tIns="0" rIns="0" bIns="0" rtlCol="0"/>
          <a:lstStyle/>
          <a:p>
            <a:endParaRPr sz="1657"/>
          </a:p>
        </p:txBody>
      </p:sp>
      <p:sp>
        <p:nvSpPr>
          <p:cNvPr id="7" name="object 7"/>
          <p:cNvSpPr/>
          <p:nvPr/>
        </p:nvSpPr>
        <p:spPr>
          <a:xfrm>
            <a:off x="1" y="3943612"/>
            <a:ext cx="412747" cy="2618555"/>
          </a:xfrm>
          <a:custGeom>
            <a:avLst/>
            <a:gdLst/>
            <a:ahLst/>
            <a:cxnLst/>
            <a:rect l="l" t="t" r="r" b="b"/>
            <a:pathLst>
              <a:path w="448309" h="2844165">
                <a:moveTo>
                  <a:pt x="0" y="-1"/>
                </a:moveTo>
                <a:lnTo>
                  <a:pt x="0" y="2843782"/>
                </a:lnTo>
                <a:lnTo>
                  <a:pt x="448056" y="2843782"/>
                </a:lnTo>
                <a:lnTo>
                  <a:pt x="0" y="-1"/>
                </a:lnTo>
                <a:close/>
              </a:path>
            </a:pathLst>
          </a:custGeom>
          <a:solidFill>
            <a:srgbClr val="90C225"/>
          </a:solidFill>
        </p:spPr>
        <p:txBody>
          <a:bodyPr wrap="square" lIns="0" tIns="0" rIns="0" bIns="0" rtlCol="0"/>
          <a:lstStyle/>
          <a:p>
            <a:endParaRPr sz="1657"/>
          </a:p>
        </p:txBody>
      </p:sp>
      <p:sp>
        <p:nvSpPr>
          <p:cNvPr id="9" name="object 9"/>
          <p:cNvSpPr txBox="1"/>
          <p:nvPr/>
        </p:nvSpPr>
        <p:spPr>
          <a:xfrm>
            <a:off x="658706" y="1682522"/>
            <a:ext cx="1922261" cy="1583957"/>
          </a:xfrm>
          <a:prstGeom prst="rect">
            <a:avLst/>
          </a:prstGeom>
          <a:solidFill>
            <a:srgbClr val="539F20"/>
          </a:solidFill>
        </p:spPr>
        <p:txBody>
          <a:bodyPr vert="horz" wrap="square" lIns="0" tIns="0" rIns="0" bIns="0" rtlCol="0">
            <a:noAutofit/>
          </a:bodyPr>
          <a:lstStyle/>
          <a:p>
            <a:pPr marL="80096" marR="72496" indent="-4677" algn="ctr"/>
            <a:r>
              <a:rPr sz="1600" b="1" spc="-18" dirty="0">
                <a:solidFill>
                  <a:srgbClr val="FFFFFF"/>
                </a:solidFill>
                <a:latin typeface="Arial"/>
                <a:cs typeface="Arial"/>
              </a:rPr>
              <a:t>M</a:t>
            </a:r>
            <a:r>
              <a:rPr sz="1600" b="1" spc="-9" dirty="0">
                <a:solidFill>
                  <a:srgbClr val="FFFFFF"/>
                </a:solidFill>
                <a:latin typeface="Arial"/>
                <a:cs typeface="Arial"/>
              </a:rPr>
              <a:t>u</a:t>
            </a:r>
            <a:r>
              <a:rPr sz="1600" b="1" spc="5" dirty="0">
                <a:solidFill>
                  <a:srgbClr val="FFFFFF"/>
                </a:solidFill>
                <a:latin typeface="Arial"/>
                <a:cs typeface="Arial"/>
              </a:rPr>
              <a:t>t</a:t>
            </a:r>
            <a:r>
              <a:rPr sz="1600" b="1" spc="-9" dirty="0">
                <a:solidFill>
                  <a:srgbClr val="FFFFFF"/>
                </a:solidFill>
                <a:latin typeface="Arial"/>
                <a:cs typeface="Arial"/>
              </a:rPr>
              <a:t>ua</a:t>
            </a:r>
            <a:r>
              <a:rPr sz="1600" b="1" dirty="0">
                <a:solidFill>
                  <a:srgbClr val="FFFFFF"/>
                </a:solidFill>
                <a:latin typeface="Arial"/>
                <a:cs typeface="Arial"/>
              </a:rPr>
              <a:t>l</a:t>
            </a:r>
            <a:r>
              <a:rPr sz="1600" b="1" spc="9" dirty="0">
                <a:solidFill>
                  <a:srgbClr val="FFFFFF"/>
                </a:solidFill>
                <a:latin typeface="Arial"/>
                <a:cs typeface="Arial"/>
              </a:rPr>
              <a:t> </a:t>
            </a:r>
            <a:r>
              <a:rPr sz="1600" b="1" dirty="0">
                <a:solidFill>
                  <a:srgbClr val="FFFFFF"/>
                </a:solidFill>
                <a:latin typeface="Arial"/>
                <a:cs typeface="Arial"/>
              </a:rPr>
              <a:t>le</a:t>
            </a:r>
            <a:r>
              <a:rPr sz="1600" b="1" spc="-9" dirty="0">
                <a:solidFill>
                  <a:srgbClr val="FFFFFF"/>
                </a:solidFill>
                <a:latin typeface="Arial"/>
                <a:cs typeface="Arial"/>
              </a:rPr>
              <a:t>arn</a:t>
            </a:r>
            <a:r>
              <a:rPr sz="1600" b="1" dirty="0">
                <a:solidFill>
                  <a:srgbClr val="FFFFFF"/>
                </a:solidFill>
                <a:latin typeface="Arial"/>
                <a:cs typeface="Arial"/>
              </a:rPr>
              <a:t>ing </a:t>
            </a:r>
            <a:r>
              <a:rPr sz="1600" b="1" spc="-9" dirty="0">
                <a:solidFill>
                  <a:srgbClr val="FFFFFF"/>
                </a:solidFill>
                <a:latin typeface="Arial"/>
                <a:cs typeface="Arial"/>
              </a:rPr>
              <a:t>be</a:t>
            </a:r>
            <a:r>
              <a:rPr sz="1600" b="1" spc="5" dirty="0">
                <a:solidFill>
                  <a:srgbClr val="FFFFFF"/>
                </a:solidFill>
                <a:latin typeface="Arial"/>
                <a:cs typeface="Arial"/>
              </a:rPr>
              <a:t>t</a:t>
            </a:r>
            <a:r>
              <a:rPr sz="1600" b="1" spc="-37" dirty="0">
                <a:solidFill>
                  <a:srgbClr val="FFFFFF"/>
                </a:solidFill>
                <a:latin typeface="Arial"/>
                <a:cs typeface="Arial"/>
              </a:rPr>
              <a:t>w</a:t>
            </a:r>
            <a:r>
              <a:rPr sz="1600" b="1" spc="-9" dirty="0">
                <a:solidFill>
                  <a:srgbClr val="FFFFFF"/>
                </a:solidFill>
                <a:latin typeface="Arial"/>
                <a:cs typeface="Arial"/>
              </a:rPr>
              <a:t>ee</a:t>
            </a:r>
            <a:r>
              <a:rPr sz="1600" b="1" dirty="0">
                <a:solidFill>
                  <a:srgbClr val="FFFFFF"/>
                </a:solidFill>
                <a:latin typeface="Arial"/>
                <a:cs typeface="Arial"/>
              </a:rPr>
              <a:t>n</a:t>
            </a:r>
            <a:r>
              <a:rPr sz="1600" b="1" spc="23" dirty="0">
                <a:solidFill>
                  <a:srgbClr val="FFFFFF"/>
                </a:solidFill>
                <a:latin typeface="Arial"/>
                <a:cs typeface="Arial"/>
              </a:rPr>
              <a:t> </a:t>
            </a:r>
            <a:r>
              <a:rPr sz="1600" b="1" spc="-9" dirty="0">
                <a:solidFill>
                  <a:srgbClr val="FFFFFF"/>
                </a:solidFill>
                <a:latin typeface="Arial"/>
                <a:cs typeface="Arial"/>
              </a:rPr>
              <a:t>pub</a:t>
            </a:r>
            <a:r>
              <a:rPr sz="1600" b="1" dirty="0">
                <a:solidFill>
                  <a:srgbClr val="FFFFFF"/>
                </a:solidFill>
                <a:latin typeface="Arial"/>
                <a:cs typeface="Arial"/>
              </a:rPr>
              <a:t>lic </a:t>
            </a:r>
            <a:r>
              <a:rPr sz="1600" b="1" spc="-9" dirty="0">
                <a:solidFill>
                  <a:srgbClr val="FFFFFF"/>
                </a:solidFill>
                <a:latin typeface="Arial"/>
                <a:cs typeface="Arial"/>
              </a:rPr>
              <a:t>au</a:t>
            </a:r>
            <a:r>
              <a:rPr sz="1600" b="1" spc="5" dirty="0">
                <a:solidFill>
                  <a:srgbClr val="FFFFFF"/>
                </a:solidFill>
                <a:latin typeface="Arial"/>
                <a:cs typeface="Arial"/>
              </a:rPr>
              <a:t>t</a:t>
            </a:r>
            <a:r>
              <a:rPr sz="1600" b="1" spc="-9" dirty="0">
                <a:solidFill>
                  <a:srgbClr val="FFFFFF"/>
                </a:solidFill>
                <a:latin typeface="Arial"/>
                <a:cs typeface="Arial"/>
              </a:rPr>
              <a:t>hor</a:t>
            </a:r>
            <a:r>
              <a:rPr sz="1600" b="1" dirty="0">
                <a:solidFill>
                  <a:srgbClr val="FFFFFF"/>
                </a:solidFill>
                <a:latin typeface="Arial"/>
                <a:cs typeface="Arial"/>
              </a:rPr>
              <a:t>i</a:t>
            </a:r>
            <a:r>
              <a:rPr sz="1600" b="1" spc="5" dirty="0">
                <a:solidFill>
                  <a:srgbClr val="FFFFFF"/>
                </a:solidFill>
                <a:latin typeface="Arial"/>
                <a:cs typeface="Arial"/>
              </a:rPr>
              <a:t>t</a:t>
            </a:r>
            <a:r>
              <a:rPr sz="1600" b="1" dirty="0">
                <a:solidFill>
                  <a:srgbClr val="FFFFFF"/>
                </a:solidFill>
                <a:latin typeface="Arial"/>
                <a:cs typeface="Arial"/>
              </a:rPr>
              <a:t>ies</a:t>
            </a:r>
            <a:r>
              <a:rPr sz="1600" b="1" spc="-28" dirty="0">
                <a:solidFill>
                  <a:srgbClr val="FFFFFF"/>
                </a:solidFill>
                <a:latin typeface="Arial"/>
                <a:cs typeface="Arial"/>
              </a:rPr>
              <a:t> </a:t>
            </a:r>
            <a:r>
              <a:rPr sz="1600" b="1" spc="-9" dirty="0">
                <a:solidFill>
                  <a:srgbClr val="FFFFFF"/>
                </a:solidFill>
                <a:latin typeface="Arial"/>
                <a:cs typeface="Arial"/>
              </a:rPr>
              <a:t>o</a:t>
            </a:r>
            <a:r>
              <a:rPr sz="1600" b="1" dirty="0">
                <a:solidFill>
                  <a:srgbClr val="FFFFFF"/>
                </a:solidFill>
                <a:latin typeface="Arial"/>
                <a:cs typeface="Arial"/>
              </a:rPr>
              <a:t>f</a:t>
            </a:r>
            <a:r>
              <a:rPr sz="1600" b="1" spc="-5" dirty="0">
                <a:solidFill>
                  <a:srgbClr val="FFFFFF"/>
                </a:solidFill>
                <a:latin typeface="Arial"/>
                <a:cs typeface="Arial"/>
              </a:rPr>
              <a:t> </a:t>
            </a:r>
            <a:r>
              <a:rPr lang="it-IT" sz="1600" b="1" spc="5" dirty="0" err="1">
                <a:solidFill>
                  <a:srgbClr val="FFFFFF"/>
                </a:solidFill>
                <a:latin typeface="Arial"/>
                <a:cs typeface="Arial"/>
              </a:rPr>
              <a:t>Member</a:t>
            </a:r>
            <a:r>
              <a:rPr lang="it-IT" sz="1600" b="1" spc="5" dirty="0">
                <a:solidFill>
                  <a:srgbClr val="FFFFFF"/>
                </a:solidFill>
                <a:latin typeface="Arial"/>
                <a:cs typeface="Arial"/>
              </a:rPr>
              <a:t> States</a:t>
            </a:r>
            <a:r>
              <a:rPr sz="1600" b="1" dirty="0">
                <a:solidFill>
                  <a:srgbClr val="FFFFFF"/>
                </a:solidFill>
                <a:latin typeface="Arial"/>
                <a:cs typeface="Arial"/>
              </a:rPr>
              <a:t> a</a:t>
            </a:r>
            <a:r>
              <a:rPr sz="1600" b="1" spc="-9" dirty="0">
                <a:solidFill>
                  <a:srgbClr val="FFFFFF"/>
                </a:solidFill>
                <a:latin typeface="Arial"/>
                <a:cs typeface="Arial"/>
              </a:rPr>
              <a:t>n</a:t>
            </a:r>
            <a:r>
              <a:rPr sz="1600" b="1" dirty="0">
                <a:solidFill>
                  <a:srgbClr val="FFFFFF"/>
                </a:solidFill>
                <a:latin typeface="Arial"/>
                <a:cs typeface="Arial"/>
              </a:rPr>
              <a:t>d</a:t>
            </a:r>
            <a:r>
              <a:rPr sz="1600" b="1" spc="5" dirty="0">
                <a:solidFill>
                  <a:srgbClr val="FFFFFF"/>
                </a:solidFill>
                <a:latin typeface="Arial"/>
                <a:cs typeface="Arial"/>
              </a:rPr>
              <a:t> t</a:t>
            </a:r>
            <a:r>
              <a:rPr sz="1600" b="1" dirty="0">
                <a:solidFill>
                  <a:srgbClr val="FFFFFF"/>
                </a:solidFill>
                <a:latin typeface="Arial"/>
                <a:cs typeface="Arial"/>
              </a:rPr>
              <a:t>h</a:t>
            </a:r>
            <a:r>
              <a:rPr sz="1600" b="1" spc="-9" dirty="0">
                <a:solidFill>
                  <a:srgbClr val="FFFFFF"/>
                </a:solidFill>
                <a:latin typeface="Arial"/>
                <a:cs typeface="Arial"/>
              </a:rPr>
              <a:t>o</a:t>
            </a:r>
            <a:r>
              <a:rPr sz="1600" b="1" spc="9" dirty="0">
                <a:solidFill>
                  <a:srgbClr val="FFFFFF"/>
                </a:solidFill>
                <a:latin typeface="Arial"/>
                <a:cs typeface="Arial"/>
              </a:rPr>
              <a:t>s</a:t>
            </a:r>
            <a:r>
              <a:rPr sz="1600" b="1" dirty="0">
                <a:solidFill>
                  <a:srgbClr val="FFFFFF"/>
                </a:solidFill>
                <a:latin typeface="Arial"/>
                <a:cs typeface="Arial"/>
              </a:rPr>
              <a:t>e</a:t>
            </a:r>
            <a:r>
              <a:rPr sz="1600" b="1" spc="-41" dirty="0">
                <a:solidFill>
                  <a:srgbClr val="FFFFFF"/>
                </a:solidFill>
                <a:latin typeface="Arial"/>
                <a:cs typeface="Arial"/>
              </a:rPr>
              <a:t> </a:t>
            </a:r>
            <a:r>
              <a:rPr sz="1600" b="1" dirty="0">
                <a:solidFill>
                  <a:srgbClr val="FFFFFF"/>
                </a:solidFill>
                <a:latin typeface="Arial"/>
                <a:cs typeface="Arial"/>
              </a:rPr>
              <a:t>of</a:t>
            </a:r>
            <a:r>
              <a:rPr sz="1600" b="1" spc="9" dirty="0">
                <a:solidFill>
                  <a:srgbClr val="FFFFFF"/>
                </a:solidFill>
                <a:latin typeface="Arial"/>
                <a:cs typeface="Arial"/>
              </a:rPr>
              <a:t> </a:t>
            </a:r>
            <a:r>
              <a:rPr sz="1600" b="1" spc="5" dirty="0">
                <a:solidFill>
                  <a:srgbClr val="FFFFFF"/>
                </a:solidFill>
                <a:latin typeface="Arial"/>
                <a:cs typeface="Arial"/>
              </a:rPr>
              <a:t>t</a:t>
            </a:r>
            <a:r>
              <a:rPr sz="1600" b="1" dirty="0">
                <a:solidFill>
                  <a:srgbClr val="FFFFFF"/>
                </a:solidFill>
                <a:latin typeface="Arial"/>
                <a:cs typeface="Arial"/>
              </a:rPr>
              <a:t>he</a:t>
            </a:r>
            <a:r>
              <a:rPr sz="1600" b="1" spc="-18" dirty="0">
                <a:solidFill>
                  <a:srgbClr val="FFFFFF"/>
                </a:solidFill>
                <a:latin typeface="Arial"/>
                <a:cs typeface="Arial"/>
              </a:rPr>
              <a:t> </a:t>
            </a:r>
            <a:r>
              <a:rPr lang="it-IT" sz="1600" b="1" spc="5" dirty="0">
                <a:solidFill>
                  <a:srgbClr val="FFFFFF"/>
                </a:solidFill>
                <a:latin typeface="Arial"/>
                <a:cs typeface="Arial"/>
              </a:rPr>
              <a:t>Partner Countries</a:t>
            </a:r>
            <a:endParaRPr sz="1600" b="1" dirty="0">
              <a:latin typeface="Arial"/>
              <a:cs typeface="Arial"/>
            </a:endParaRPr>
          </a:p>
        </p:txBody>
      </p:sp>
      <p:sp>
        <p:nvSpPr>
          <p:cNvPr id="10" name="object 10"/>
          <p:cNvSpPr txBox="1"/>
          <p:nvPr/>
        </p:nvSpPr>
        <p:spPr>
          <a:xfrm>
            <a:off x="2640366" y="1676174"/>
            <a:ext cx="1933954" cy="1583957"/>
          </a:xfrm>
          <a:prstGeom prst="rect">
            <a:avLst/>
          </a:prstGeom>
          <a:solidFill>
            <a:srgbClr val="68AA20"/>
          </a:solidFill>
        </p:spPr>
        <p:txBody>
          <a:bodyPr vert="horz" wrap="square" lIns="0" tIns="0" rIns="0" bIns="0" rtlCol="0" anchor="ctr" anchorCtr="1">
            <a:noAutofit/>
          </a:bodyPr>
          <a:lstStyle/>
          <a:p>
            <a:pPr marL="226257" marR="218071" algn="ctr">
              <a:lnSpc>
                <a:spcPct val="110000"/>
              </a:lnSpc>
            </a:pPr>
            <a:r>
              <a:rPr sz="1600" b="1" spc="5" dirty="0">
                <a:solidFill>
                  <a:srgbClr val="FFFFFF"/>
                </a:solidFill>
                <a:latin typeface="Arial"/>
                <a:cs typeface="Arial"/>
              </a:rPr>
              <a:t>P</a:t>
            </a:r>
            <a:r>
              <a:rPr sz="1600" b="1" spc="-9" dirty="0">
                <a:solidFill>
                  <a:srgbClr val="FFFFFF"/>
                </a:solidFill>
                <a:latin typeface="Arial"/>
                <a:cs typeface="Arial"/>
              </a:rPr>
              <a:t>ro</a:t>
            </a:r>
            <a:r>
              <a:rPr sz="1600" b="1" spc="23" dirty="0">
                <a:solidFill>
                  <a:srgbClr val="FFFFFF"/>
                </a:solidFill>
                <a:latin typeface="Arial"/>
                <a:cs typeface="Arial"/>
              </a:rPr>
              <a:t>m</a:t>
            </a:r>
            <a:r>
              <a:rPr sz="1600" b="1" spc="-9" dirty="0">
                <a:solidFill>
                  <a:srgbClr val="FFFFFF"/>
                </a:solidFill>
                <a:latin typeface="Arial"/>
                <a:cs typeface="Arial"/>
              </a:rPr>
              <a:t>o</a:t>
            </a:r>
            <a:r>
              <a:rPr sz="1600" b="1" spc="5" dirty="0">
                <a:solidFill>
                  <a:srgbClr val="FFFFFF"/>
                </a:solidFill>
                <a:latin typeface="Arial"/>
                <a:cs typeface="Arial"/>
              </a:rPr>
              <a:t>t</a:t>
            </a:r>
            <a:r>
              <a:rPr sz="1600" b="1" dirty="0">
                <a:solidFill>
                  <a:srgbClr val="FFFFFF"/>
                </a:solidFill>
                <a:latin typeface="Arial"/>
                <a:cs typeface="Arial"/>
              </a:rPr>
              <a:t>e</a:t>
            </a:r>
            <a:r>
              <a:rPr sz="1600" b="1" spc="-41" dirty="0">
                <a:solidFill>
                  <a:srgbClr val="FFFFFF"/>
                </a:solidFill>
                <a:latin typeface="Arial"/>
                <a:cs typeface="Arial"/>
              </a:rPr>
              <a:t> </a:t>
            </a:r>
            <a:r>
              <a:rPr sz="1600" b="1" dirty="0">
                <a:solidFill>
                  <a:srgbClr val="FFFFFF"/>
                </a:solidFill>
                <a:latin typeface="Arial"/>
                <a:cs typeface="Arial"/>
              </a:rPr>
              <a:t>in</a:t>
            </a:r>
            <a:r>
              <a:rPr sz="1600" b="1" spc="5" dirty="0">
                <a:solidFill>
                  <a:srgbClr val="FFFFFF"/>
                </a:solidFill>
                <a:latin typeface="Arial"/>
                <a:cs typeface="Arial"/>
              </a:rPr>
              <a:t>c</a:t>
            </a:r>
            <a:r>
              <a:rPr sz="1600" b="1" dirty="0">
                <a:solidFill>
                  <a:srgbClr val="FFFFFF"/>
                </a:solidFill>
                <a:latin typeface="Arial"/>
                <a:cs typeface="Arial"/>
              </a:rPr>
              <a:t>lu</a:t>
            </a:r>
            <a:r>
              <a:rPr sz="1600" b="1" spc="5" dirty="0">
                <a:solidFill>
                  <a:srgbClr val="FFFFFF"/>
                </a:solidFill>
                <a:latin typeface="Arial"/>
                <a:cs typeface="Arial"/>
              </a:rPr>
              <a:t>s</a:t>
            </a:r>
            <a:r>
              <a:rPr sz="1600" b="1" dirty="0">
                <a:solidFill>
                  <a:srgbClr val="FFFFFF"/>
                </a:solidFill>
                <a:latin typeface="Arial"/>
                <a:cs typeface="Arial"/>
              </a:rPr>
              <a:t>i</a:t>
            </a:r>
            <a:r>
              <a:rPr sz="1600" b="1" spc="-9" dirty="0">
                <a:solidFill>
                  <a:srgbClr val="FFFFFF"/>
                </a:solidFill>
                <a:latin typeface="Arial"/>
                <a:cs typeface="Arial"/>
              </a:rPr>
              <a:t>v</a:t>
            </a:r>
            <a:r>
              <a:rPr sz="1600" b="1" dirty="0">
                <a:solidFill>
                  <a:srgbClr val="FFFFFF"/>
                </a:solidFill>
                <a:latin typeface="Arial"/>
                <a:cs typeface="Arial"/>
              </a:rPr>
              <a:t>e </a:t>
            </a:r>
            <a:r>
              <a:rPr sz="1600" b="1" spc="-9" dirty="0">
                <a:solidFill>
                  <a:srgbClr val="FFFFFF"/>
                </a:solidFill>
                <a:latin typeface="Arial"/>
                <a:cs typeface="Arial"/>
              </a:rPr>
              <a:t>H</a:t>
            </a:r>
            <a:r>
              <a:rPr sz="1600" b="1" dirty="0">
                <a:solidFill>
                  <a:srgbClr val="FFFFFF"/>
                </a:solidFill>
                <a:latin typeface="Arial"/>
                <a:cs typeface="Arial"/>
              </a:rPr>
              <a:t>ig</a:t>
            </a:r>
            <a:r>
              <a:rPr sz="1600" b="1" spc="-9" dirty="0">
                <a:solidFill>
                  <a:srgbClr val="FFFFFF"/>
                </a:solidFill>
                <a:latin typeface="Arial"/>
                <a:cs typeface="Arial"/>
              </a:rPr>
              <a:t>he</a:t>
            </a:r>
            <a:r>
              <a:rPr sz="1600" b="1" dirty="0">
                <a:solidFill>
                  <a:srgbClr val="FFFFFF"/>
                </a:solidFill>
                <a:latin typeface="Arial"/>
                <a:cs typeface="Arial"/>
              </a:rPr>
              <a:t>r </a:t>
            </a:r>
            <a:r>
              <a:rPr sz="1600" b="1" spc="5" dirty="0">
                <a:solidFill>
                  <a:srgbClr val="FFFFFF"/>
                </a:solidFill>
                <a:latin typeface="Arial"/>
                <a:cs typeface="Arial"/>
              </a:rPr>
              <a:t>E</a:t>
            </a:r>
            <a:r>
              <a:rPr sz="1600" b="1" spc="-9" dirty="0">
                <a:solidFill>
                  <a:srgbClr val="FFFFFF"/>
                </a:solidFill>
                <a:latin typeface="Arial"/>
                <a:cs typeface="Arial"/>
              </a:rPr>
              <a:t>du</a:t>
            </a:r>
            <a:r>
              <a:rPr sz="1600" b="1" spc="5" dirty="0">
                <a:solidFill>
                  <a:srgbClr val="FFFFFF"/>
                </a:solidFill>
                <a:latin typeface="Arial"/>
                <a:cs typeface="Arial"/>
              </a:rPr>
              <a:t>c</a:t>
            </a:r>
            <a:r>
              <a:rPr sz="1600" b="1" spc="-9" dirty="0">
                <a:solidFill>
                  <a:srgbClr val="FFFFFF"/>
                </a:solidFill>
                <a:latin typeface="Arial"/>
                <a:cs typeface="Arial"/>
              </a:rPr>
              <a:t>a</a:t>
            </a:r>
            <a:r>
              <a:rPr sz="1600" b="1" spc="5" dirty="0">
                <a:solidFill>
                  <a:srgbClr val="FFFFFF"/>
                </a:solidFill>
                <a:latin typeface="Arial"/>
                <a:cs typeface="Arial"/>
              </a:rPr>
              <a:t>t</a:t>
            </a:r>
            <a:r>
              <a:rPr sz="1600" b="1" dirty="0">
                <a:solidFill>
                  <a:srgbClr val="FFFFFF"/>
                </a:solidFill>
                <a:latin typeface="Arial"/>
                <a:cs typeface="Arial"/>
              </a:rPr>
              <a:t>ion </a:t>
            </a:r>
            <a:r>
              <a:rPr sz="1600" b="1" spc="5" dirty="0">
                <a:solidFill>
                  <a:srgbClr val="FFFFFF"/>
                </a:solidFill>
                <a:latin typeface="Arial"/>
                <a:cs typeface="Arial"/>
              </a:rPr>
              <a:t>s</a:t>
            </a:r>
            <a:r>
              <a:rPr sz="1600" b="1" spc="-14" dirty="0">
                <a:solidFill>
                  <a:srgbClr val="FFFFFF"/>
                </a:solidFill>
                <a:latin typeface="Arial"/>
                <a:cs typeface="Arial"/>
              </a:rPr>
              <a:t>y</a:t>
            </a:r>
            <a:r>
              <a:rPr sz="1600" b="1" spc="5" dirty="0">
                <a:solidFill>
                  <a:srgbClr val="FFFFFF"/>
                </a:solidFill>
                <a:latin typeface="Arial"/>
                <a:cs typeface="Arial"/>
              </a:rPr>
              <a:t>st</a:t>
            </a:r>
            <a:r>
              <a:rPr sz="1600" b="1" spc="-9" dirty="0">
                <a:solidFill>
                  <a:srgbClr val="FFFFFF"/>
                </a:solidFill>
                <a:latin typeface="Arial"/>
                <a:cs typeface="Arial"/>
              </a:rPr>
              <a:t>e</a:t>
            </a:r>
            <a:r>
              <a:rPr sz="1600" b="1" spc="23" dirty="0">
                <a:solidFill>
                  <a:srgbClr val="FFFFFF"/>
                </a:solidFill>
                <a:latin typeface="Arial"/>
                <a:cs typeface="Arial"/>
              </a:rPr>
              <a:t>m</a:t>
            </a:r>
            <a:r>
              <a:rPr sz="1600" b="1" dirty="0">
                <a:solidFill>
                  <a:srgbClr val="FFFFFF"/>
                </a:solidFill>
                <a:latin typeface="Arial"/>
                <a:cs typeface="Arial"/>
              </a:rPr>
              <a:t>s</a:t>
            </a:r>
            <a:endParaRPr sz="1600" b="1" dirty="0">
              <a:latin typeface="Arial"/>
              <a:cs typeface="Arial"/>
            </a:endParaRPr>
          </a:p>
        </p:txBody>
      </p:sp>
      <p:sp>
        <p:nvSpPr>
          <p:cNvPr id="12" name="object 12"/>
          <p:cNvSpPr txBox="1"/>
          <p:nvPr/>
        </p:nvSpPr>
        <p:spPr>
          <a:xfrm>
            <a:off x="540845" y="3566120"/>
            <a:ext cx="1981192" cy="1800000"/>
          </a:xfrm>
          <a:prstGeom prst="rect">
            <a:avLst/>
          </a:prstGeom>
          <a:solidFill>
            <a:srgbClr val="B3C81E"/>
          </a:solidFill>
          <a:ln w="19707">
            <a:solidFill>
              <a:srgbClr val="FFFFFF"/>
            </a:solidFill>
          </a:ln>
        </p:spPr>
        <p:txBody>
          <a:bodyPr vert="horz" wrap="square" lIns="0" tIns="0" rIns="0" bIns="0" rtlCol="0">
            <a:noAutofit/>
          </a:bodyPr>
          <a:lstStyle/>
          <a:p>
            <a:pPr marL="177800" marR="346110" indent="-7938" algn="ctr">
              <a:lnSpc>
                <a:spcPct val="120000"/>
              </a:lnSpc>
            </a:pPr>
            <a:endParaRPr lang="it-IT" sz="1600" b="1" dirty="0">
              <a:solidFill>
                <a:srgbClr val="FFFFFF"/>
              </a:solidFill>
              <a:latin typeface="Arial"/>
              <a:cs typeface="Arial"/>
            </a:endParaRPr>
          </a:p>
          <a:p>
            <a:pPr marL="177800" marR="346110" indent="-7938" algn="ctr">
              <a:lnSpc>
                <a:spcPct val="200000"/>
              </a:lnSpc>
              <a:spcAft>
                <a:spcPts val="1800"/>
              </a:spcAft>
            </a:pPr>
            <a:r>
              <a:rPr sz="1600" b="1" dirty="0">
                <a:solidFill>
                  <a:srgbClr val="FFFFFF"/>
                </a:solidFill>
                <a:latin typeface="Arial"/>
                <a:cs typeface="Arial"/>
              </a:rPr>
              <a:t>Fo</a:t>
            </a:r>
            <a:r>
              <a:rPr sz="1600" b="1" spc="5" dirty="0">
                <a:solidFill>
                  <a:srgbClr val="FFFFFF"/>
                </a:solidFill>
                <a:latin typeface="Arial"/>
                <a:cs typeface="Arial"/>
              </a:rPr>
              <a:t>st</a:t>
            </a:r>
            <a:r>
              <a:rPr sz="1600" b="1" spc="-9" dirty="0">
                <a:solidFill>
                  <a:srgbClr val="FFFFFF"/>
                </a:solidFill>
                <a:latin typeface="Arial"/>
                <a:cs typeface="Arial"/>
              </a:rPr>
              <a:t>e</a:t>
            </a:r>
            <a:r>
              <a:rPr sz="1600" b="1" dirty="0">
                <a:solidFill>
                  <a:srgbClr val="FFFFFF"/>
                </a:solidFill>
                <a:latin typeface="Arial"/>
                <a:cs typeface="Arial"/>
              </a:rPr>
              <a:t>r</a:t>
            </a:r>
            <a:r>
              <a:rPr lang="it-IT" sz="1600" b="1" spc="-41" dirty="0">
                <a:solidFill>
                  <a:srgbClr val="FFFFFF"/>
                </a:solidFill>
                <a:latin typeface="Arial"/>
                <a:cs typeface="Arial"/>
              </a:rPr>
              <a:t> </a:t>
            </a:r>
            <a:r>
              <a:rPr sz="1600" b="1" spc="-9" dirty="0">
                <a:solidFill>
                  <a:srgbClr val="FFFFFF"/>
                </a:solidFill>
                <a:latin typeface="Arial"/>
                <a:cs typeface="Arial"/>
              </a:rPr>
              <a:t>na</a:t>
            </a:r>
            <a:r>
              <a:rPr sz="1600" b="1" spc="5" dirty="0">
                <a:solidFill>
                  <a:srgbClr val="FFFFFF"/>
                </a:solidFill>
                <a:latin typeface="Arial"/>
                <a:cs typeface="Arial"/>
              </a:rPr>
              <a:t>t</a:t>
            </a:r>
            <a:r>
              <a:rPr sz="1600" b="1" dirty="0">
                <a:solidFill>
                  <a:srgbClr val="FFFFFF"/>
                </a:solidFill>
                <a:latin typeface="Arial"/>
                <a:cs typeface="Arial"/>
              </a:rPr>
              <a:t>io</a:t>
            </a:r>
            <a:r>
              <a:rPr sz="1600" b="1" spc="-9" dirty="0">
                <a:solidFill>
                  <a:srgbClr val="FFFFFF"/>
                </a:solidFill>
                <a:latin typeface="Arial"/>
                <a:cs typeface="Arial"/>
              </a:rPr>
              <a:t>na</a:t>
            </a:r>
            <a:r>
              <a:rPr sz="1600" b="1" dirty="0">
                <a:solidFill>
                  <a:srgbClr val="FFFFFF"/>
                </a:solidFill>
                <a:latin typeface="Arial"/>
                <a:cs typeface="Arial"/>
              </a:rPr>
              <a:t>l</a:t>
            </a:r>
            <a:r>
              <a:rPr lang="it-IT" sz="1600" b="1" dirty="0">
                <a:solidFill>
                  <a:srgbClr val="FFFFFF"/>
                </a:solidFill>
                <a:latin typeface="Arial"/>
                <a:cs typeface="Arial"/>
              </a:rPr>
              <a:t> </a:t>
            </a:r>
            <a:r>
              <a:rPr sz="1600" b="1" spc="-9" dirty="0">
                <a:solidFill>
                  <a:srgbClr val="FFFFFF"/>
                </a:solidFill>
                <a:latin typeface="Arial"/>
                <a:cs typeface="Arial"/>
              </a:rPr>
              <a:t>o</a:t>
            </a:r>
            <a:r>
              <a:rPr sz="1600" b="1" spc="-32" dirty="0">
                <a:solidFill>
                  <a:srgbClr val="FFFFFF"/>
                </a:solidFill>
                <a:latin typeface="Arial"/>
                <a:cs typeface="Arial"/>
              </a:rPr>
              <a:t>w</a:t>
            </a:r>
            <a:r>
              <a:rPr sz="1600" b="1" spc="-9" dirty="0">
                <a:solidFill>
                  <a:srgbClr val="FFFFFF"/>
                </a:solidFill>
                <a:latin typeface="Arial"/>
                <a:cs typeface="Arial"/>
              </a:rPr>
              <a:t>ner</a:t>
            </a:r>
            <a:r>
              <a:rPr sz="1600" b="1" spc="5" dirty="0">
                <a:solidFill>
                  <a:srgbClr val="FFFFFF"/>
                </a:solidFill>
                <a:latin typeface="Arial"/>
                <a:cs typeface="Arial"/>
              </a:rPr>
              <a:t>s</a:t>
            </a:r>
            <a:r>
              <a:rPr sz="1600" b="1" spc="-9" dirty="0">
                <a:solidFill>
                  <a:srgbClr val="FFFFFF"/>
                </a:solidFill>
                <a:latin typeface="Arial"/>
                <a:cs typeface="Arial"/>
              </a:rPr>
              <a:t>h</a:t>
            </a:r>
            <a:r>
              <a:rPr sz="1600" b="1" dirty="0">
                <a:solidFill>
                  <a:srgbClr val="FFFFFF"/>
                </a:solidFill>
                <a:latin typeface="Arial"/>
                <a:cs typeface="Arial"/>
              </a:rPr>
              <a:t>ip</a:t>
            </a:r>
            <a:endParaRPr sz="1600" b="1" dirty="0">
              <a:latin typeface="Arial"/>
              <a:cs typeface="Arial"/>
            </a:endParaRPr>
          </a:p>
        </p:txBody>
      </p:sp>
      <p:sp>
        <p:nvSpPr>
          <p:cNvPr id="14" name="object 14"/>
          <p:cNvSpPr txBox="1">
            <a:spLocks noGrp="1"/>
          </p:cNvSpPr>
          <p:nvPr>
            <p:ph type="title"/>
          </p:nvPr>
        </p:nvSpPr>
        <p:spPr>
          <a:xfrm>
            <a:off x="320843" y="363237"/>
            <a:ext cx="7722107" cy="559572"/>
          </a:xfrm>
          <a:prstGeom prst="rect">
            <a:avLst/>
          </a:prstGeom>
        </p:spPr>
        <p:txBody>
          <a:bodyPr vert="horz" wrap="square" lIns="0" tIns="36000" rIns="0" bIns="0" rtlCol="0">
            <a:spAutoFit/>
          </a:bodyPr>
          <a:lstStyle/>
          <a:p>
            <a:pPr marL="41510"/>
            <a:r>
              <a:rPr sz="3400" spc="-18" dirty="0">
                <a:latin typeface="Arial"/>
                <a:cs typeface="Arial"/>
              </a:rPr>
              <a:t>Strand</a:t>
            </a:r>
            <a:r>
              <a:rPr sz="3400" spc="14" dirty="0">
                <a:latin typeface="Arial"/>
                <a:cs typeface="Arial"/>
              </a:rPr>
              <a:t> </a:t>
            </a:r>
            <a:r>
              <a:rPr sz="3400" spc="-18" dirty="0">
                <a:latin typeface="Arial"/>
                <a:cs typeface="Arial"/>
              </a:rPr>
              <a:t>3</a:t>
            </a:r>
            <a:r>
              <a:rPr lang="it-IT" sz="3400" spc="-18" dirty="0">
                <a:latin typeface="Arial"/>
                <a:cs typeface="Arial"/>
              </a:rPr>
              <a:t> - </a:t>
            </a:r>
            <a:r>
              <a:rPr sz="3400" spc="-18" dirty="0">
                <a:latin typeface="Arial"/>
                <a:cs typeface="Arial"/>
              </a:rPr>
              <a:t>Struc</a:t>
            </a:r>
            <a:r>
              <a:rPr sz="3400" spc="-28" dirty="0">
                <a:latin typeface="Arial"/>
                <a:cs typeface="Arial"/>
              </a:rPr>
              <a:t>t</a:t>
            </a:r>
            <a:r>
              <a:rPr sz="3400" spc="-14" dirty="0">
                <a:latin typeface="Arial"/>
                <a:cs typeface="Arial"/>
              </a:rPr>
              <a:t>ural</a:t>
            </a:r>
            <a:r>
              <a:rPr sz="3400" spc="14" dirty="0">
                <a:latin typeface="Arial"/>
                <a:cs typeface="Arial"/>
              </a:rPr>
              <a:t> </a:t>
            </a:r>
            <a:r>
              <a:rPr sz="3400" spc="-23" dirty="0">
                <a:latin typeface="Arial"/>
                <a:cs typeface="Arial"/>
              </a:rPr>
              <a:t>Reform</a:t>
            </a:r>
            <a:r>
              <a:rPr sz="3400" spc="41" dirty="0">
                <a:latin typeface="Arial"/>
                <a:cs typeface="Arial"/>
              </a:rPr>
              <a:t> </a:t>
            </a:r>
            <a:r>
              <a:rPr sz="3400" spc="-18" dirty="0">
                <a:latin typeface="Arial"/>
                <a:cs typeface="Arial"/>
              </a:rPr>
              <a:t>pr</a:t>
            </a:r>
            <a:r>
              <a:rPr sz="3400" spc="-28" dirty="0">
                <a:latin typeface="Arial"/>
                <a:cs typeface="Arial"/>
              </a:rPr>
              <a:t>o</a:t>
            </a:r>
            <a:r>
              <a:rPr sz="3400" spc="-14" dirty="0">
                <a:latin typeface="Arial"/>
                <a:cs typeface="Arial"/>
              </a:rPr>
              <a:t>jects</a:t>
            </a:r>
          </a:p>
        </p:txBody>
      </p:sp>
      <p:graphicFrame>
        <p:nvGraphicFramePr>
          <p:cNvPr id="11" name="object 11"/>
          <p:cNvGraphicFramePr>
            <a:graphicFrameLocks noGrp="1"/>
          </p:cNvGraphicFramePr>
          <p:nvPr>
            <p:extLst>
              <p:ext uri="{D42A27DB-BD31-4B8C-83A1-F6EECF244321}">
                <p14:modId xmlns:p14="http://schemas.microsoft.com/office/powerpoint/2010/main" val="516276009"/>
              </p:ext>
            </p:extLst>
          </p:nvPr>
        </p:nvGraphicFramePr>
        <p:xfrm>
          <a:off x="4621558" y="1663700"/>
          <a:ext cx="3989042" cy="1632473"/>
        </p:xfrm>
        <a:graphic>
          <a:graphicData uri="http://schemas.openxmlformats.org/drawingml/2006/table">
            <a:tbl>
              <a:tblPr firstRow="1" bandRow="1">
                <a:tableStyleId>{2D5ABB26-0587-4C30-8999-92F81FD0307C}</a:tableStyleId>
              </a:tblPr>
              <a:tblGrid>
                <a:gridCol w="58463">
                  <a:extLst>
                    <a:ext uri="{9D8B030D-6E8A-4147-A177-3AD203B41FA5}">
                      <a16:colId xmlns:a16="http://schemas.microsoft.com/office/drawing/2014/main" val="20000"/>
                    </a:ext>
                  </a:extLst>
                </a:gridCol>
                <a:gridCol w="1886248">
                  <a:extLst>
                    <a:ext uri="{9D8B030D-6E8A-4147-A177-3AD203B41FA5}">
                      <a16:colId xmlns:a16="http://schemas.microsoft.com/office/drawing/2014/main" val="20001"/>
                    </a:ext>
                  </a:extLst>
                </a:gridCol>
                <a:gridCol w="66087">
                  <a:extLst>
                    <a:ext uri="{9D8B030D-6E8A-4147-A177-3AD203B41FA5}">
                      <a16:colId xmlns:a16="http://schemas.microsoft.com/office/drawing/2014/main" val="20002"/>
                    </a:ext>
                  </a:extLst>
                </a:gridCol>
                <a:gridCol w="1978244">
                  <a:extLst>
                    <a:ext uri="{9D8B030D-6E8A-4147-A177-3AD203B41FA5}">
                      <a16:colId xmlns:a16="http://schemas.microsoft.com/office/drawing/2014/main" val="20003"/>
                    </a:ext>
                  </a:extLst>
                </a:gridCol>
              </a:tblGrid>
              <a:tr h="1632473">
                <a:tc>
                  <a:txBody>
                    <a:bodyPr/>
                    <a:lstStyle/>
                    <a:p>
                      <a:endParaRPr sz="1600" b="1">
                        <a:latin typeface="Arial"/>
                        <a:cs typeface="Arial"/>
                      </a:endParaRPr>
                    </a:p>
                  </a:txBody>
                  <a:tcPr marL="0" marR="0" marT="0" marB="0">
                    <a:lnR w="19707">
                      <a:solidFill>
                        <a:srgbClr val="FFFFFF"/>
                      </a:solidFill>
                      <a:prstDash val="solid"/>
                    </a:lnR>
                    <a:solidFill>
                      <a:srgbClr val="7DB41F"/>
                    </a:solidFill>
                  </a:tcPr>
                </a:tc>
                <a:tc>
                  <a:txBody>
                    <a:bodyPr/>
                    <a:lstStyle/>
                    <a:p>
                      <a:pPr marL="1905" marR="66040" algn="ctr">
                        <a:lnSpc>
                          <a:spcPct val="110000"/>
                        </a:lnSpc>
                      </a:pPr>
                      <a:r>
                        <a:rPr sz="1600" b="1" spc="5" dirty="0">
                          <a:solidFill>
                            <a:srgbClr val="FFFFFF"/>
                          </a:solidFill>
                          <a:latin typeface="Arial"/>
                          <a:cs typeface="Arial"/>
                        </a:rPr>
                        <a:t>I</a:t>
                      </a:r>
                      <a:r>
                        <a:rPr sz="1600" b="1" spc="-10" dirty="0">
                          <a:solidFill>
                            <a:srgbClr val="FFFFFF"/>
                          </a:solidFill>
                          <a:latin typeface="Arial"/>
                          <a:cs typeface="Arial"/>
                        </a:rPr>
                        <a:t>n</a:t>
                      </a:r>
                      <a:r>
                        <a:rPr sz="1600" b="1" spc="5" dirty="0">
                          <a:solidFill>
                            <a:srgbClr val="FFFFFF"/>
                          </a:solidFill>
                          <a:latin typeface="Arial"/>
                          <a:cs typeface="Arial"/>
                        </a:rPr>
                        <a:t>c</a:t>
                      </a:r>
                      <a:r>
                        <a:rPr sz="1600" b="1" spc="-10" dirty="0">
                          <a:solidFill>
                            <a:srgbClr val="FFFFFF"/>
                          </a:solidFill>
                          <a:latin typeface="Arial"/>
                          <a:cs typeface="Arial"/>
                        </a:rPr>
                        <a:t>rea</a:t>
                      </a:r>
                      <a:r>
                        <a:rPr sz="1600" b="1" spc="5" dirty="0">
                          <a:solidFill>
                            <a:srgbClr val="FFFFFF"/>
                          </a:solidFill>
                          <a:latin typeface="Arial"/>
                          <a:cs typeface="Arial"/>
                        </a:rPr>
                        <a:t>s</a:t>
                      </a:r>
                      <a:r>
                        <a:rPr sz="1600" b="1" dirty="0">
                          <a:solidFill>
                            <a:srgbClr val="FFFFFF"/>
                          </a:solidFill>
                          <a:latin typeface="Arial"/>
                          <a:cs typeface="Arial"/>
                        </a:rPr>
                        <a:t>e</a:t>
                      </a:r>
                      <a:r>
                        <a:rPr sz="1600" b="1" spc="-45" dirty="0">
                          <a:solidFill>
                            <a:srgbClr val="FFFFFF"/>
                          </a:solidFill>
                          <a:latin typeface="Arial"/>
                          <a:cs typeface="Arial"/>
                        </a:rPr>
                        <a:t> </a:t>
                      </a:r>
                      <a:r>
                        <a:rPr sz="1600" b="1" spc="5" dirty="0">
                          <a:solidFill>
                            <a:srgbClr val="FFFFFF"/>
                          </a:solidFill>
                          <a:latin typeface="Arial"/>
                          <a:cs typeface="Arial"/>
                        </a:rPr>
                        <a:t>c</a:t>
                      </a:r>
                      <a:r>
                        <a:rPr sz="1600" b="1" spc="-10" dirty="0">
                          <a:solidFill>
                            <a:srgbClr val="FFFFFF"/>
                          </a:solidFill>
                          <a:latin typeface="Arial"/>
                          <a:cs typeface="Arial"/>
                        </a:rPr>
                        <a:t>apa</a:t>
                      </a:r>
                      <a:r>
                        <a:rPr sz="1600" b="1" spc="5" dirty="0">
                          <a:solidFill>
                            <a:srgbClr val="FFFFFF"/>
                          </a:solidFill>
                          <a:latin typeface="Arial"/>
                          <a:cs typeface="Arial"/>
                        </a:rPr>
                        <a:t>c</a:t>
                      </a:r>
                      <a:r>
                        <a:rPr sz="1600" b="1" dirty="0">
                          <a:solidFill>
                            <a:srgbClr val="FFFFFF"/>
                          </a:solidFill>
                          <a:latin typeface="Arial"/>
                          <a:cs typeface="Arial"/>
                        </a:rPr>
                        <a:t>i</a:t>
                      </a:r>
                      <a:r>
                        <a:rPr sz="1600" b="1" spc="5" dirty="0">
                          <a:solidFill>
                            <a:srgbClr val="FFFFFF"/>
                          </a:solidFill>
                          <a:latin typeface="Arial"/>
                          <a:cs typeface="Arial"/>
                        </a:rPr>
                        <a:t>t</a:t>
                      </a:r>
                      <a:r>
                        <a:rPr sz="1600" b="1" dirty="0">
                          <a:solidFill>
                            <a:srgbClr val="FFFFFF"/>
                          </a:solidFill>
                          <a:latin typeface="Arial"/>
                          <a:cs typeface="Arial"/>
                        </a:rPr>
                        <a:t>ies</a:t>
                      </a:r>
                      <a:r>
                        <a:rPr sz="1600" b="1" spc="-55" dirty="0">
                          <a:solidFill>
                            <a:srgbClr val="FFFFFF"/>
                          </a:solidFill>
                          <a:latin typeface="Arial"/>
                          <a:cs typeface="Arial"/>
                        </a:rPr>
                        <a:t> </a:t>
                      </a:r>
                      <a:r>
                        <a:rPr sz="1600" b="1" spc="-10" dirty="0">
                          <a:solidFill>
                            <a:srgbClr val="FFFFFF"/>
                          </a:solidFill>
                          <a:latin typeface="Arial"/>
                          <a:cs typeface="Arial"/>
                        </a:rPr>
                        <a:t>o</a:t>
                      </a:r>
                      <a:r>
                        <a:rPr sz="1600" b="1" dirty="0">
                          <a:solidFill>
                            <a:srgbClr val="FFFFFF"/>
                          </a:solidFill>
                          <a:latin typeface="Arial"/>
                          <a:cs typeface="Arial"/>
                        </a:rPr>
                        <a:t>f </a:t>
                      </a:r>
                      <a:r>
                        <a:rPr sz="1600" b="1" spc="-10" dirty="0">
                          <a:solidFill>
                            <a:srgbClr val="FFFFFF"/>
                          </a:solidFill>
                          <a:latin typeface="Arial"/>
                          <a:cs typeface="Arial"/>
                        </a:rPr>
                        <a:t>bod</a:t>
                      </a:r>
                      <a:r>
                        <a:rPr sz="1600" b="1" dirty="0">
                          <a:solidFill>
                            <a:srgbClr val="FFFFFF"/>
                          </a:solidFill>
                          <a:latin typeface="Arial"/>
                          <a:cs typeface="Arial"/>
                        </a:rPr>
                        <a:t>ies</a:t>
                      </a:r>
                      <a:r>
                        <a:rPr sz="1600" b="1" spc="-5" dirty="0">
                          <a:solidFill>
                            <a:srgbClr val="FFFFFF"/>
                          </a:solidFill>
                          <a:latin typeface="Arial"/>
                          <a:cs typeface="Arial"/>
                        </a:rPr>
                        <a:t> </a:t>
                      </a:r>
                      <a:r>
                        <a:rPr sz="1600" b="1" dirty="0">
                          <a:solidFill>
                            <a:srgbClr val="FFFFFF"/>
                          </a:solidFill>
                          <a:latin typeface="Arial"/>
                          <a:cs typeface="Arial"/>
                        </a:rPr>
                        <a:t>in</a:t>
                      </a:r>
                      <a:r>
                        <a:rPr sz="1600" b="1" spc="-20" dirty="0">
                          <a:solidFill>
                            <a:srgbClr val="FFFFFF"/>
                          </a:solidFill>
                          <a:latin typeface="Arial"/>
                          <a:cs typeface="Arial"/>
                        </a:rPr>
                        <a:t> </a:t>
                      </a:r>
                      <a:r>
                        <a:rPr sz="1600" b="1" spc="5" dirty="0">
                          <a:solidFill>
                            <a:srgbClr val="FFFFFF"/>
                          </a:solidFill>
                          <a:latin typeface="Arial"/>
                          <a:cs typeface="Arial"/>
                        </a:rPr>
                        <a:t>c</a:t>
                      </a:r>
                      <a:r>
                        <a:rPr sz="1600" b="1" spc="-10" dirty="0">
                          <a:solidFill>
                            <a:srgbClr val="FFFFFF"/>
                          </a:solidFill>
                          <a:latin typeface="Arial"/>
                          <a:cs typeface="Arial"/>
                        </a:rPr>
                        <a:t>harg</a:t>
                      </a:r>
                      <a:r>
                        <a:rPr sz="1600" b="1" dirty="0">
                          <a:solidFill>
                            <a:srgbClr val="FFFFFF"/>
                          </a:solidFill>
                          <a:latin typeface="Arial"/>
                          <a:cs typeface="Arial"/>
                        </a:rPr>
                        <a:t>e </a:t>
                      </a:r>
                      <a:r>
                        <a:rPr sz="1600" b="1" spc="-10" dirty="0">
                          <a:solidFill>
                            <a:srgbClr val="FFFFFF"/>
                          </a:solidFill>
                          <a:latin typeface="Arial"/>
                          <a:cs typeface="Arial"/>
                        </a:rPr>
                        <a:t>o</a:t>
                      </a:r>
                      <a:r>
                        <a:rPr sz="1600" b="1" dirty="0">
                          <a:solidFill>
                            <a:srgbClr val="FFFFFF"/>
                          </a:solidFill>
                          <a:latin typeface="Arial"/>
                          <a:cs typeface="Arial"/>
                        </a:rPr>
                        <a:t>f </a:t>
                      </a:r>
                      <a:r>
                        <a:rPr sz="1600" b="1" spc="-10" dirty="0">
                          <a:solidFill>
                            <a:srgbClr val="FFFFFF"/>
                          </a:solidFill>
                          <a:latin typeface="Arial"/>
                          <a:cs typeface="Arial"/>
                        </a:rPr>
                        <a:t>H</a:t>
                      </a:r>
                      <a:r>
                        <a:rPr sz="1600" b="1" dirty="0">
                          <a:solidFill>
                            <a:srgbClr val="FFFFFF"/>
                          </a:solidFill>
                          <a:latin typeface="Arial"/>
                          <a:cs typeface="Arial"/>
                        </a:rPr>
                        <a:t>ig</a:t>
                      </a:r>
                      <a:r>
                        <a:rPr sz="1600" b="1" spc="-10" dirty="0">
                          <a:solidFill>
                            <a:srgbClr val="FFFFFF"/>
                          </a:solidFill>
                          <a:latin typeface="Arial"/>
                          <a:cs typeface="Arial"/>
                        </a:rPr>
                        <a:t>he</a:t>
                      </a:r>
                      <a:r>
                        <a:rPr sz="1600" b="1" dirty="0">
                          <a:solidFill>
                            <a:srgbClr val="FFFFFF"/>
                          </a:solidFill>
                          <a:latin typeface="Arial"/>
                          <a:cs typeface="Arial"/>
                        </a:rPr>
                        <a:t>r </a:t>
                      </a:r>
                      <a:r>
                        <a:rPr sz="1600" b="1" spc="5" dirty="0">
                          <a:solidFill>
                            <a:srgbClr val="FFFFFF"/>
                          </a:solidFill>
                          <a:latin typeface="Arial"/>
                          <a:cs typeface="Arial"/>
                        </a:rPr>
                        <a:t>E</a:t>
                      </a:r>
                      <a:r>
                        <a:rPr sz="1600" b="1" spc="-10" dirty="0">
                          <a:solidFill>
                            <a:srgbClr val="FFFFFF"/>
                          </a:solidFill>
                          <a:latin typeface="Arial"/>
                          <a:cs typeface="Arial"/>
                        </a:rPr>
                        <a:t>du</a:t>
                      </a:r>
                      <a:r>
                        <a:rPr sz="1600" b="1" spc="5" dirty="0">
                          <a:solidFill>
                            <a:srgbClr val="FFFFFF"/>
                          </a:solidFill>
                          <a:latin typeface="Arial"/>
                          <a:cs typeface="Arial"/>
                        </a:rPr>
                        <a:t>c</a:t>
                      </a:r>
                      <a:r>
                        <a:rPr sz="1600" b="1" spc="-10" dirty="0">
                          <a:solidFill>
                            <a:srgbClr val="FFFFFF"/>
                          </a:solidFill>
                          <a:latin typeface="Arial"/>
                          <a:cs typeface="Arial"/>
                        </a:rPr>
                        <a:t>a</a:t>
                      </a:r>
                      <a:r>
                        <a:rPr sz="1600" b="1" spc="5" dirty="0">
                          <a:solidFill>
                            <a:srgbClr val="FFFFFF"/>
                          </a:solidFill>
                          <a:latin typeface="Arial"/>
                          <a:cs typeface="Arial"/>
                        </a:rPr>
                        <a:t>t</a:t>
                      </a:r>
                      <a:r>
                        <a:rPr sz="1600" b="1" dirty="0">
                          <a:solidFill>
                            <a:srgbClr val="FFFFFF"/>
                          </a:solidFill>
                          <a:latin typeface="Arial"/>
                          <a:cs typeface="Arial"/>
                        </a:rPr>
                        <a:t>ion</a:t>
                      </a:r>
                      <a:endParaRPr sz="1600" b="1" dirty="0">
                        <a:latin typeface="Arial"/>
                        <a:cs typeface="Arial"/>
                      </a:endParaRPr>
                    </a:p>
                  </a:txBody>
                  <a:tcPr marL="0" marR="0" marT="0" marB="0" anchor="ctr" anchorCtr="1">
                    <a:lnL w="19707">
                      <a:solidFill>
                        <a:srgbClr val="FFFFFF"/>
                      </a:solidFill>
                      <a:prstDash val="solid"/>
                    </a:lnL>
                    <a:lnT w="19707">
                      <a:solidFill>
                        <a:srgbClr val="FFFFFF"/>
                      </a:solidFill>
                      <a:prstDash val="solid"/>
                    </a:lnT>
                    <a:lnB w="19707">
                      <a:solidFill>
                        <a:srgbClr val="FFFFFF"/>
                      </a:solidFill>
                      <a:prstDash val="solid"/>
                    </a:lnB>
                    <a:solidFill>
                      <a:srgbClr val="7DB41F"/>
                    </a:solidFill>
                  </a:tcPr>
                </a:tc>
                <a:tc>
                  <a:txBody>
                    <a:bodyPr/>
                    <a:lstStyle/>
                    <a:p>
                      <a:endParaRPr sz="1600" b="1">
                        <a:latin typeface="Arial"/>
                        <a:cs typeface="Arial"/>
                      </a:endParaRPr>
                    </a:p>
                  </a:txBody>
                  <a:tcPr marL="0" marR="0" marT="0" marB="0">
                    <a:lnR w="19707">
                      <a:solidFill>
                        <a:srgbClr val="FFFFFF"/>
                      </a:solidFill>
                      <a:prstDash val="solid"/>
                    </a:lnR>
                    <a:lnT w="19707">
                      <a:solidFill>
                        <a:srgbClr val="FFFFFF"/>
                      </a:solidFill>
                      <a:prstDash val="solid"/>
                    </a:lnT>
                    <a:lnB w="19707">
                      <a:solidFill>
                        <a:srgbClr val="FFFFFF"/>
                      </a:solidFill>
                      <a:prstDash val="solid"/>
                    </a:lnB>
                  </a:tcPr>
                </a:tc>
                <a:tc>
                  <a:txBody>
                    <a:bodyPr/>
                    <a:lstStyle/>
                    <a:p>
                      <a:pPr marL="96520" marR="56515" indent="-18415" algn="ctr">
                        <a:lnSpc>
                          <a:spcPct val="110000"/>
                        </a:lnSpc>
                      </a:pPr>
                      <a:r>
                        <a:rPr sz="1600" b="1" spc="5" dirty="0">
                          <a:solidFill>
                            <a:srgbClr val="FFFFFF"/>
                          </a:solidFill>
                          <a:latin typeface="Arial"/>
                          <a:cs typeface="Arial"/>
                        </a:rPr>
                        <a:t>I</a:t>
                      </a:r>
                      <a:r>
                        <a:rPr sz="1600" b="1" spc="-10" dirty="0">
                          <a:solidFill>
                            <a:srgbClr val="FFFFFF"/>
                          </a:solidFill>
                          <a:latin typeface="Arial"/>
                          <a:cs typeface="Arial"/>
                        </a:rPr>
                        <a:t>den</a:t>
                      </a:r>
                      <a:r>
                        <a:rPr sz="1600" b="1" spc="5" dirty="0">
                          <a:solidFill>
                            <a:srgbClr val="FFFFFF"/>
                          </a:solidFill>
                          <a:latin typeface="Arial"/>
                          <a:cs typeface="Arial"/>
                        </a:rPr>
                        <a:t>t</a:t>
                      </a:r>
                      <a:r>
                        <a:rPr sz="1600" b="1" dirty="0">
                          <a:solidFill>
                            <a:srgbClr val="FFFFFF"/>
                          </a:solidFill>
                          <a:latin typeface="Arial"/>
                          <a:cs typeface="Arial"/>
                        </a:rPr>
                        <a:t>i</a:t>
                      </a:r>
                      <a:r>
                        <a:rPr sz="1600" b="1" spc="5" dirty="0">
                          <a:solidFill>
                            <a:srgbClr val="FFFFFF"/>
                          </a:solidFill>
                          <a:latin typeface="Arial"/>
                          <a:cs typeface="Arial"/>
                        </a:rPr>
                        <a:t>f</a:t>
                      </a:r>
                      <a:r>
                        <a:rPr sz="1600" b="1" dirty="0">
                          <a:solidFill>
                            <a:srgbClr val="FFFFFF"/>
                          </a:solidFill>
                          <a:latin typeface="Arial"/>
                          <a:cs typeface="Arial"/>
                        </a:rPr>
                        <a:t>y</a:t>
                      </a:r>
                      <a:r>
                        <a:rPr sz="1600" b="1" spc="-50" dirty="0">
                          <a:solidFill>
                            <a:srgbClr val="FFFFFF"/>
                          </a:solidFill>
                          <a:latin typeface="Arial"/>
                          <a:cs typeface="Arial"/>
                        </a:rPr>
                        <a:t> </a:t>
                      </a:r>
                      <a:r>
                        <a:rPr sz="1600" b="1" spc="5" dirty="0">
                          <a:solidFill>
                            <a:srgbClr val="FFFFFF"/>
                          </a:solidFill>
                          <a:latin typeface="Arial"/>
                          <a:cs typeface="Arial"/>
                        </a:rPr>
                        <a:t>s</a:t>
                      </a:r>
                      <a:r>
                        <a:rPr sz="1600" b="1" spc="-15" dirty="0">
                          <a:solidFill>
                            <a:srgbClr val="FFFFFF"/>
                          </a:solidFill>
                          <a:latin typeface="Arial"/>
                          <a:cs typeface="Arial"/>
                        </a:rPr>
                        <a:t>y</a:t>
                      </a:r>
                      <a:r>
                        <a:rPr sz="1600" b="1" spc="-10" dirty="0">
                          <a:solidFill>
                            <a:srgbClr val="FFFFFF"/>
                          </a:solidFill>
                          <a:latin typeface="Arial"/>
                          <a:cs typeface="Arial"/>
                        </a:rPr>
                        <a:t>nerg</a:t>
                      </a:r>
                      <a:r>
                        <a:rPr sz="1600" b="1" dirty="0">
                          <a:solidFill>
                            <a:srgbClr val="FFFFFF"/>
                          </a:solidFill>
                          <a:latin typeface="Arial"/>
                          <a:cs typeface="Arial"/>
                        </a:rPr>
                        <a:t>ies</a:t>
                      </a:r>
                      <a:r>
                        <a:rPr sz="1600" b="1" spc="-5" dirty="0">
                          <a:solidFill>
                            <a:srgbClr val="FFFFFF"/>
                          </a:solidFill>
                          <a:latin typeface="Arial"/>
                          <a:cs typeface="Arial"/>
                        </a:rPr>
                        <a:t> </a:t>
                      </a:r>
                      <a:r>
                        <a:rPr sz="1600" b="1" spc="-35" dirty="0">
                          <a:solidFill>
                            <a:srgbClr val="FFFFFF"/>
                          </a:solidFill>
                          <a:latin typeface="Arial"/>
                          <a:cs typeface="Arial"/>
                        </a:rPr>
                        <a:t>w</a:t>
                      </a:r>
                      <a:r>
                        <a:rPr sz="1600" b="1" dirty="0">
                          <a:solidFill>
                            <a:srgbClr val="FFFFFF"/>
                          </a:solidFill>
                          <a:latin typeface="Arial"/>
                          <a:cs typeface="Arial"/>
                        </a:rPr>
                        <a:t>i</a:t>
                      </a:r>
                      <a:r>
                        <a:rPr sz="1600" b="1" spc="5" dirty="0">
                          <a:solidFill>
                            <a:srgbClr val="FFFFFF"/>
                          </a:solidFill>
                          <a:latin typeface="Arial"/>
                          <a:cs typeface="Arial"/>
                        </a:rPr>
                        <a:t>t</a:t>
                      </a:r>
                      <a:r>
                        <a:rPr sz="1600" b="1" dirty="0">
                          <a:solidFill>
                            <a:srgbClr val="FFFFFF"/>
                          </a:solidFill>
                          <a:latin typeface="Arial"/>
                          <a:cs typeface="Arial"/>
                        </a:rPr>
                        <a:t>h </a:t>
                      </a:r>
                      <a:r>
                        <a:rPr sz="1600" b="1" spc="-10" dirty="0">
                          <a:solidFill>
                            <a:srgbClr val="FFFFFF"/>
                          </a:solidFill>
                          <a:latin typeface="Arial"/>
                          <a:cs typeface="Arial"/>
                        </a:rPr>
                        <a:t>ongo</a:t>
                      </a:r>
                      <a:r>
                        <a:rPr sz="1600" b="1" dirty="0">
                          <a:solidFill>
                            <a:srgbClr val="FFFFFF"/>
                          </a:solidFill>
                          <a:latin typeface="Arial"/>
                          <a:cs typeface="Arial"/>
                        </a:rPr>
                        <a:t>ing </a:t>
                      </a:r>
                      <a:r>
                        <a:rPr sz="1600" b="1" spc="5" dirty="0">
                          <a:solidFill>
                            <a:srgbClr val="FFFFFF"/>
                          </a:solidFill>
                          <a:latin typeface="Arial"/>
                          <a:cs typeface="Arial"/>
                        </a:rPr>
                        <a:t>E</a:t>
                      </a:r>
                      <a:r>
                        <a:rPr sz="1600" b="1" dirty="0">
                          <a:solidFill>
                            <a:srgbClr val="FFFFFF"/>
                          </a:solidFill>
                          <a:latin typeface="Arial"/>
                          <a:cs typeface="Arial"/>
                        </a:rPr>
                        <a:t>U</a:t>
                      </a:r>
                      <a:r>
                        <a:rPr sz="1600" b="1" spc="-25" dirty="0">
                          <a:solidFill>
                            <a:srgbClr val="FFFFFF"/>
                          </a:solidFill>
                          <a:latin typeface="Arial"/>
                          <a:cs typeface="Arial"/>
                        </a:rPr>
                        <a:t> </a:t>
                      </a:r>
                      <a:r>
                        <a:rPr sz="1600" b="1" dirty="0">
                          <a:solidFill>
                            <a:srgbClr val="FFFFFF"/>
                          </a:solidFill>
                          <a:latin typeface="Arial"/>
                          <a:cs typeface="Arial"/>
                        </a:rPr>
                        <a:t>ini</a:t>
                      </a:r>
                      <a:r>
                        <a:rPr sz="1600" b="1" spc="5" dirty="0">
                          <a:solidFill>
                            <a:srgbClr val="FFFFFF"/>
                          </a:solidFill>
                          <a:latin typeface="Arial"/>
                          <a:cs typeface="Arial"/>
                        </a:rPr>
                        <a:t>t</a:t>
                      </a:r>
                      <a:r>
                        <a:rPr sz="1600" b="1" dirty="0">
                          <a:solidFill>
                            <a:srgbClr val="FFFFFF"/>
                          </a:solidFill>
                          <a:latin typeface="Arial"/>
                          <a:cs typeface="Arial"/>
                        </a:rPr>
                        <a:t>ia</a:t>
                      </a:r>
                      <a:r>
                        <a:rPr sz="1600" b="1" spc="5" dirty="0">
                          <a:solidFill>
                            <a:srgbClr val="FFFFFF"/>
                          </a:solidFill>
                          <a:latin typeface="Arial"/>
                          <a:cs typeface="Arial"/>
                        </a:rPr>
                        <a:t>t</a:t>
                      </a:r>
                      <a:r>
                        <a:rPr sz="1600" b="1" dirty="0">
                          <a:solidFill>
                            <a:srgbClr val="FFFFFF"/>
                          </a:solidFill>
                          <a:latin typeface="Arial"/>
                          <a:cs typeface="Arial"/>
                        </a:rPr>
                        <a:t>i</a:t>
                      </a:r>
                      <a:r>
                        <a:rPr sz="1600" b="1" spc="-10" dirty="0">
                          <a:solidFill>
                            <a:srgbClr val="FFFFFF"/>
                          </a:solidFill>
                          <a:latin typeface="Arial"/>
                          <a:cs typeface="Arial"/>
                        </a:rPr>
                        <a:t>ve</a:t>
                      </a:r>
                      <a:r>
                        <a:rPr sz="1600" b="1" dirty="0">
                          <a:solidFill>
                            <a:srgbClr val="FFFFFF"/>
                          </a:solidFill>
                          <a:latin typeface="Arial"/>
                          <a:cs typeface="Arial"/>
                        </a:rPr>
                        <a:t>s</a:t>
                      </a:r>
                      <a:endParaRPr sz="1600" b="1" dirty="0">
                        <a:latin typeface="Arial"/>
                        <a:cs typeface="Arial"/>
                      </a:endParaRPr>
                    </a:p>
                  </a:txBody>
                  <a:tcPr marL="0" marR="0" marT="0" marB="0" anchor="ctr" anchorCtr="1">
                    <a:lnL w="19707">
                      <a:solidFill>
                        <a:srgbClr val="FFFFFF"/>
                      </a:solidFill>
                      <a:prstDash val="solid"/>
                    </a:lnL>
                    <a:solidFill>
                      <a:srgbClr val="96BE1F"/>
                    </a:solidFill>
                  </a:tcPr>
                </a:tc>
                <a:extLst>
                  <a:ext uri="{0D108BD9-81ED-4DB2-BD59-A6C34878D82A}">
                    <a16:rowId xmlns:a16="http://schemas.microsoft.com/office/drawing/2014/main" val="10000"/>
                  </a:ext>
                </a:extLst>
              </a:tr>
            </a:tbl>
          </a:graphicData>
        </a:graphic>
      </p:graphicFrame>
      <p:graphicFrame>
        <p:nvGraphicFramePr>
          <p:cNvPr id="13" name="object 13"/>
          <p:cNvGraphicFramePr>
            <a:graphicFrameLocks noGrp="1"/>
          </p:cNvGraphicFramePr>
          <p:nvPr>
            <p:extLst>
              <p:ext uri="{D42A27DB-BD31-4B8C-83A1-F6EECF244321}">
                <p14:modId xmlns:p14="http://schemas.microsoft.com/office/powerpoint/2010/main" val="874979478"/>
              </p:ext>
            </p:extLst>
          </p:nvPr>
        </p:nvGraphicFramePr>
        <p:xfrm>
          <a:off x="2576553" y="3566121"/>
          <a:ext cx="6034047" cy="1800000"/>
        </p:xfrm>
        <a:graphic>
          <a:graphicData uri="http://schemas.openxmlformats.org/drawingml/2006/table">
            <a:tbl>
              <a:tblPr firstRow="1" bandRow="1">
                <a:tableStyleId>{2D5ABB26-0587-4C30-8999-92F81FD0307C}</a:tableStyleId>
              </a:tblPr>
              <a:tblGrid>
                <a:gridCol w="1946787">
                  <a:extLst>
                    <a:ext uri="{9D8B030D-6E8A-4147-A177-3AD203B41FA5}">
                      <a16:colId xmlns:a16="http://schemas.microsoft.com/office/drawing/2014/main" val="20000"/>
                    </a:ext>
                  </a:extLst>
                </a:gridCol>
                <a:gridCol w="47706">
                  <a:extLst>
                    <a:ext uri="{9D8B030D-6E8A-4147-A177-3AD203B41FA5}">
                      <a16:colId xmlns:a16="http://schemas.microsoft.com/office/drawing/2014/main" val="20001"/>
                    </a:ext>
                  </a:extLst>
                </a:gridCol>
                <a:gridCol w="58463">
                  <a:extLst>
                    <a:ext uri="{9D8B030D-6E8A-4147-A177-3AD203B41FA5}">
                      <a16:colId xmlns:a16="http://schemas.microsoft.com/office/drawing/2014/main" val="20002"/>
                    </a:ext>
                  </a:extLst>
                </a:gridCol>
                <a:gridCol w="1908698">
                  <a:extLst>
                    <a:ext uri="{9D8B030D-6E8A-4147-A177-3AD203B41FA5}">
                      <a16:colId xmlns:a16="http://schemas.microsoft.com/office/drawing/2014/main" val="20003"/>
                    </a:ext>
                  </a:extLst>
                </a:gridCol>
                <a:gridCol w="70623">
                  <a:extLst>
                    <a:ext uri="{9D8B030D-6E8A-4147-A177-3AD203B41FA5}">
                      <a16:colId xmlns:a16="http://schemas.microsoft.com/office/drawing/2014/main" val="20004"/>
                    </a:ext>
                  </a:extLst>
                </a:gridCol>
                <a:gridCol w="2001770">
                  <a:extLst>
                    <a:ext uri="{9D8B030D-6E8A-4147-A177-3AD203B41FA5}">
                      <a16:colId xmlns:a16="http://schemas.microsoft.com/office/drawing/2014/main" val="20005"/>
                    </a:ext>
                  </a:extLst>
                </a:gridCol>
              </a:tblGrid>
              <a:tr h="1800000">
                <a:tc>
                  <a:txBody>
                    <a:bodyPr/>
                    <a:lstStyle/>
                    <a:p>
                      <a:pPr marL="266700" marR="92075" indent="0" algn="ctr">
                        <a:lnSpc>
                          <a:spcPts val="1660"/>
                        </a:lnSpc>
                      </a:pPr>
                      <a:endParaRPr lang="it-IT" sz="1600" b="1" spc="5" dirty="0">
                        <a:solidFill>
                          <a:srgbClr val="FFFFFF"/>
                        </a:solidFill>
                        <a:latin typeface="Arial"/>
                        <a:cs typeface="Arial"/>
                      </a:endParaRPr>
                    </a:p>
                    <a:p>
                      <a:pPr marL="266700" marR="92075" indent="0" algn="ctr">
                        <a:lnSpc>
                          <a:spcPts val="1660"/>
                        </a:lnSpc>
                      </a:pPr>
                      <a:endParaRPr lang="it-IT" sz="1600" b="1" spc="5" dirty="0">
                        <a:solidFill>
                          <a:srgbClr val="FFFFFF"/>
                        </a:solidFill>
                        <a:latin typeface="Arial"/>
                        <a:cs typeface="Arial"/>
                      </a:endParaRPr>
                    </a:p>
                    <a:p>
                      <a:pPr marL="266700" marR="92075" indent="0" algn="ctr">
                        <a:lnSpc>
                          <a:spcPct val="110000"/>
                        </a:lnSpc>
                      </a:pPr>
                      <a:r>
                        <a:rPr sz="1600" b="1" spc="5" dirty="0">
                          <a:solidFill>
                            <a:srgbClr val="FFFFFF"/>
                          </a:solidFill>
                          <a:latin typeface="Arial"/>
                          <a:cs typeface="Arial"/>
                        </a:rPr>
                        <a:t>E</a:t>
                      </a:r>
                      <a:r>
                        <a:rPr sz="1600" b="1" spc="-15" dirty="0">
                          <a:solidFill>
                            <a:srgbClr val="FFFFFF"/>
                          </a:solidFill>
                          <a:latin typeface="Arial"/>
                          <a:cs typeface="Arial"/>
                        </a:rPr>
                        <a:t>f</a:t>
                      </a:r>
                      <a:r>
                        <a:rPr sz="1600" b="1" spc="5" dirty="0">
                          <a:solidFill>
                            <a:srgbClr val="FFFFFF"/>
                          </a:solidFill>
                          <a:latin typeface="Arial"/>
                          <a:cs typeface="Arial"/>
                        </a:rPr>
                        <a:t>f</a:t>
                      </a:r>
                      <a:r>
                        <a:rPr sz="1600" b="1" dirty="0">
                          <a:solidFill>
                            <a:srgbClr val="FFFFFF"/>
                          </a:solidFill>
                          <a:latin typeface="Arial"/>
                          <a:cs typeface="Arial"/>
                        </a:rPr>
                        <a:t>i</a:t>
                      </a:r>
                      <a:r>
                        <a:rPr sz="1600" b="1" spc="10" dirty="0">
                          <a:solidFill>
                            <a:srgbClr val="FFFFFF"/>
                          </a:solidFill>
                          <a:latin typeface="Arial"/>
                          <a:cs typeface="Arial"/>
                        </a:rPr>
                        <a:t>c</a:t>
                      </a:r>
                      <a:r>
                        <a:rPr sz="1600" b="1" dirty="0">
                          <a:solidFill>
                            <a:srgbClr val="FFFFFF"/>
                          </a:solidFill>
                          <a:latin typeface="Arial"/>
                          <a:cs typeface="Arial"/>
                        </a:rPr>
                        <a:t>ie</a:t>
                      </a:r>
                      <a:r>
                        <a:rPr sz="1600" b="1" spc="-10" dirty="0">
                          <a:solidFill>
                            <a:srgbClr val="FFFFFF"/>
                          </a:solidFill>
                          <a:latin typeface="Arial"/>
                          <a:cs typeface="Arial"/>
                        </a:rPr>
                        <a:t>n</a:t>
                      </a:r>
                      <a:r>
                        <a:rPr sz="1600" b="1" dirty="0">
                          <a:solidFill>
                            <a:srgbClr val="FFFFFF"/>
                          </a:solidFill>
                          <a:latin typeface="Arial"/>
                          <a:cs typeface="Arial"/>
                        </a:rPr>
                        <a:t>t</a:t>
                      </a:r>
                      <a:r>
                        <a:rPr sz="1600" b="1" spc="-80" dirty="0">
                          <a:solidFill>
                            <a:srgbClr val="FFFFFF"/>
                          </a:solidFill>
                          <a:latin typeface="Arial"/>
                          <a:cs typeface="Arial"/>
                        </a:rPr>
                        <a:t> </a:t>
                      </a:r>
                      <a:r>
                        <a:rPr sz="1600" b="1" spc="-10" dirty="0">
                          <a:solidFill>
                            <a:srgbClr val="FFFFFF"/>
                          </a:solidFill>
                          <a:latin typeface="Arial"/>
                          <a:cs typeface="Arial"/>
                        </a:rPr>
                        <a:t>an</a:t>
                      </a:r>
                      <a:r>
                        <a:rPr sz="1600" b="1" dirty="0">
                          <a:solidFill>
                            <a:srgbClr val="FFFFFF"/>
                          </a:solidFill>
                          <a:latin typeface="Arial"/>
                          <a:cs typeface="Arial"/>
                        </a:rPr>
                        <a:t>d</a:t>
                      </a:r>
                      <a:r>
                        <a:rPr lang="it-IT" sz="1600" b="1" dirty="0">
                          <a:solidFill>
                            <a:srgbClr val="FFFFFF"/>
                          </a:solidFill>
                          <a:latin typeface="Arial"/>
                          <a:cs typeface="Arial"/>
                        </a:rPr>
                        <a:t> </a:t>
                      </a:r>
                      <a:r>
                        <a:rPr sz="1600" b="1" spc="-10" dirty="0">
                          <a:solidFill>
                            <a:srgbClr val="FFFFFF"/>
                          </a:solidFill>
                          <a:latin typeface="Arial"/>
                          <a:cs typeface="Arial"/>
                        </a:rPr>
                        <a:t>e</a:t>
                      </a:r>
                      <a:r>
                        <a:rPr sz="1600" b="1" spc="-15" dirty="0">
                          <a:solidFill>
                            <a:srgbClr val="FFFFFF"/>
                          </a:solidFill>
                          <a:latin typeface="Arial"/>
                          <a:cs typeface="Arial"/>
                        </a:rPr>
                        <a:t>f</a:t>
                      </a:r>
                      <a:r>
                        <a:rPr sz="1600" b="1" spc="5" dirty="0">
                          <a:solidFill>
                            <a:srgbClr val="FFFFFF"/>
                          </a:solidFill>
                          <a:latin typeface="Arial"/>
                          <a:cs typeface="Arial"/>
                        </a:rPr>
                        <a:t>f</a:t>
                      </a:r>
                      <a:r>
                        <a:rPr sz="1600" b="1" spc="-10" dirty="0">
                          <a:solidFill>
                            <a:srgbClr val="FFFFFF"/>
                          </a:solidFill>
                          <a:latin typeface="Arial"/>
                          <a:cs typeface="Arial"/>
                        </a:rPr>
                        <a:t>e</a:t>
                      </a:r>
                      <a:r>
                        <a:rPr sz="1600" b="1" spc="5" dirty="0">
                          <a:solidFill>
                            <a:srgbClr val="FFFFFF"/>
                          </a:solidFill>
                          <a:latin typeface="Arial"/>
                          <a:cs typeface="Arial"/>
                        </a:rPr>
                        <a:t>ct</a:t>
                      </a:r>
                      <a:r>
                        <a:rPr sz="1600" b="1" dirty="0">
                          <a:solidFill>
                            <a:srgbClr val="FFFFFF"/>
                          </a:solidFill>
                          <a:latin typeface="Arial"/>
                          <a:cs typeface="Arial"/>
                        </a:rPr>
                        <a:t>i</a:t>
                      </a:r>
                      <a:r>
                        <a:rPr sz="1600" b="1" spc="-10" dirty="0">
                          <a:solidFill>
                            <a:srgbClr val="FFFFFF"/>
                          </a:solidFill>
                          <a:latin typeface="Arial"/>
                          <a:cs typeface="Arial"/>
                        </a:rPr>
                        <a:t>v</a:t>
                      </a:r>
                      <a:r>
                        <a:rPr sz="1600" b="1" dirty="0">
                          <a:solidFill>
                            <a:srgbClr val="FFFFFF"/>
                          </a:solidFill>
                          <a:latin typeface="Arial"/>
                          <a:cs typeface="Arial"/>
                        </a:rPr>
                        <a:t>e </a:t>
                      </a:r>
                      <a:r>
                        <a:rPr sz="1600" b="1" spc="-10" dirty="0">
                          <a:solidFill>
                            <a:srgbClr val="FFFFFF"/>
                          </a:solidFill>
                          <a:latin typeface="Arial"/>
                          <a:cs typeface="Arial"/>
                        </a:rPr>
                        <a:t>po</a:t>
                      </a:r>
                      <a:r>
                        <a:rPr sz="1600" b="1" dirty="0">
                          <a:solidFill>
                            <a:srgbClr val="FFFFFF"/>
                          </a:solidFill>
                          <a:latin typeface="Arial"/>
                          <a:cs typeface="Arial"/>
                        </a:rPr>
                        <a:t>l</a:t>
                      </a:r>
                      <a:r>
                        <a:rPr sz="1600" b="1" spc="5" dirty="0">
                          <a:solidFill>
                            <a:srgbClr val="FFFFFF"/>
                          </a:solidFill>
                          <a:latin typeface="Arial"/>
                          <a:cs typeface="Arial"/>
                        </a:rPr>
                        <a:t>ic</a:t>
                      </a:r>
                      <a:r>
                        <a:rPr sz="1600" b="1" dirty="0">
                          <a:solidFill>
                            <a:srgbClr val="FFFFFF"/>
                          </a:solidFill>
                          <a:latin typeface="Arial"/>
                          <a:cs typeface="Arial"/>
                        </a:rPr>
                        <a:t>y</a:t>
                      </a:r>
                      <a:r>
                        <a:rPr sz="1600" b="1" spc="-25" dirty="0">
                          <a:solidFill>
                            <a:srgbClr val="FFFFFF"/>
                          </a:solidFill>
                          <a:latin typeface="Arial"/>
                          <a:cs typeface="Arial"/>
                        </a:rPr>
                        <a:t> </a:t>
                      </a:r>
                      <a:r>
                        <a:rPr sz="1600" b="1" spc="25" dirty="0">
                          <a:solidFill>
                            <a:srgbClr val="FFFFFF"/>
                          </a:solidFill>
                          <a:latin typeface="Arial"/>
                          <a:cs typeface="Arial"/>
                        </a:rPr>
                        <a:t>m</a:t>
                      </a:r>
                      <a:r>
                        <a:rPr sz="1600" b="1" spc="-10" dirty="0">
                          <a:solidFill>
                            <a:srgbClr val="FFFFFF"/>
                          </a:solidFill>
                          <a:latin typeface="Arial"/>
                          <a:cs typeface="Arial"/>
                        </a:rPr>
                        <a:t>a</a:t>
                      </a:r>
                      <a:r>
                        <a:rPr sz="1600" b="1" spc="5" dirty="0">
                          <a:solidFill>
                            <a:srgbClr val="FFFFFF"/>
                          </a:solidFill>
                          <a:latin typeface="Arial"/>
                          <a:cs typeface="Arial"/>
                        </a:rPr>
                        <a:t>k</a:t>
                      </a:r>
                      <a:r>
                        <a:rPr sz="1600" b="1" dirty="0">
                          <a:solidFill>
                            <a:srgbClr val="FFFFFF"/>
                          </a:solidFill>
                          <a:latin typeface="Arial"/>
                          <a:cs typeface="Arial"/>
                        </a:rPr>
                        <a:t>ing</a:t>
                      </a:r>
                      <a:endParaRPr sz="1600" b="1" dirty="0">
                        <a:latin typeface="Arial"/>
                        <a:cs typeface="Arial"/>
                      </a:endParaRPr>
                    </a:p>
                  </a:txBody>
                  <a:tcPr marL="0" marR="0" marT="0" marB="0">
                    <a:solidFill>
                      <a:srgbClr val="D2D31D"/>
                    </a:solidFill>
                  </a:tcPr>
                </a:tc>
                <a:tc>
                  <a:txBody>
                    <a:bodyPr/>
                    <a:lstStyle/>
                    <a:p>
                      <a:endParaRPr sz="1600" b="1">
                        <a:latin typeface="Arial"/>
                        <a:cs typeface="Arial"/>
                      </a:endParaRPr>
                    </a:p>
                  </a:txBody>
                  <a:tcPr marL="0" marR="0" marT="0" marB="0"/>
                </a:tc>
                <a:tc>
                  <a:txBody>
                    <a:bodyPr/>
                    <a:lstStyle/>
                    <a:p>
                      <a:endParaRPr sz="1600" b="1">
                        <a:latin typeface="Arial"/>
                        <a:cs typeface="Arial"/>
                      </a:endParaRPr>
                    </a:p>
                  </a:txBody>
                  <a:tcPr marL="0" marR="0" marT="0" marB="0">
                    <a:lnR w="19706">
                      <a:solidFill>
                        <a:srgbClr val="FFFFFF"/>
                      </a:solidFill>
                      <a:prstDash val="solid"/>
                    </a:lnR>
                    <a:solidFill>
                      <a:srgbClr val="DFC91C"/>
                    </a:solidFill>
                  </a:tcPr>
                </a:tc>
                <a:tc>
                  <a:txBody>
                    <a:bodyPr/>
                    <a:lstStyle/>
                    <a:p>
                      <a:pPr marL="56515" marR="124460" indent="3810" algn="ctr">
                        <a:lnSpc>
                          <a:spcPct val="110000"/>
                        </a:lnSpc>
                      </a:pPr>
                      <a:r>
                        <a:rPr sz="1600" b="1" dirty="0">
                          <a:solidFill>
                            <a:srgbClr val="FFFFFF"/>
                          </a:solidFill>
                          <a:latin typeface="Arial"/>
                          <a:cs typeface="Arial"/>
                        </a:rPr>
                        <a:t>Fo</a:t>
                      </a:r>
                      <a:r>
                        <a:rPr sz="1600" b="1" spc="5" dirty="0">
                          <a:solidFill>
                            <a:srgbClr val="FFFFFF"/>
                          </a:solidFill>
                          <a:latin typeface="Arial"/>
                          <a:cs typeface="Arial"/>
                        </a:rPr>
                        <a:t>st</a:t>
                      </a:r>
                      <a:r>
                        <a:rPr sz="1600" b="1" spc="-10" dirty="0">
                          <a:solidFill>
                            <a:srgbClr val="FFFFFF"/>
                          </a:solidFill>
                          <a:latin typeface="Arial"/>
                          <a:cs typeface="Arial"/>
                        </a:rPr>
                        <a:t>e</a:t>
                      </a:r>
                      <a:r>
                        <a:rPr sz="1600" b="1" dirty="0">
                          <a:solidFill>
                            <a:srgbClr val="FFFFFF"/>
                          </a:solidFill>
                          <a:latin typeface="Arial"/>
                          <a:cs typeface="Arial"/>
                        </a:rPr>
                        <a:t>r</a:t>
                      </a:r>
                      <a:r>
                        <a:rPr sz="1600" b="1" spc="-45" dirty="0">
                          <a:solidFill>
                            <a:srgbClr val="FFFFFF"/>
                          </a:solidFill>
                          <a:latin typeface="Arial"/>
                          <a:cs typeface="Arial"/>
                        </a:rPr>
                        <a:t> </a:t>
                      </a:r>
                      <a:r>
                        <a:rPr sz="1600" b="1" spc="5" dirty="0">
                          <a:solidFill>
                            <a:srgbClr val="FFFFFF"/>
                          </a:solidFill>
                          <a:latin typeface="Arial"/>
                          <a:cs typeface="Arial"/>
                        </a:rPr>
                        <a:t>c</a:t>
                      </a:r>
                      <a:r>
                        <a:rPr sz="1600" b="1" spc="-10" dirty="0">
                          <a:solidFill>
                            <a:srgbClr val="FFFFFF"/>
                          </a:solidFill>
                          <a:latin typeface="Arial"/>
                          <a:cs typeface="Arial"/>
                        </a:rPr>
                        <a:t>o</a:t>
                      </a:r>
                      <a:r>
                        <a:rPr sz="1600" b="1" spc="25" dirty="0">
                          <a:solidFill>
                            <a:srgbClr val="FFFFFF"/>
                          </a:solidFill>
                          <a:latin typeface="Arial"/>
                          <a:cs typeface="Arial"/>
                        </a:rPr>
                        <a:t>mm</a:t>
                      </a:r>
                      <a:r>
                        <a:rPr sz="1600" b="1" spc="-10" dirty="0">
                          <a:solidFill>
                            <a:srgbClr val="FFFFFF"/>
                          </a:solidFill>
                          <a:latin typeface="Arial"/>
                          <a:cs typeface="Arial"/>
                        </a:rPr>
                        <a:t>o</a:t>
                      </a:r>
                      <a:r>
                        <a:rPr sz="1600" b="1" dirty="0">
                          <a:solidFill>
                            <a:srgbClr val="FFFFFF"/>
                          </a:solidFill>
                          <a:latin typeface="Arial"/>
                          <a:cs typeface="Arial"/>
                        </a:rPr>
                        <a:t>n </a:t>
                      </a:r>
                      <a:r>
                        <a:rPr sz="1600" b="1" spc="-10" dirty="0">
                          <a:solidFill>
                            <a:srgbClr val="FFFFFF"/>
                          </a:solidFill>
                          <a:latin typeface="Arial"/>
                          <a:cs typeface="Arial"/>
                        </a:rPr>
                        <a:t>reg</a:t>
                      </a:r>
                      <a:r>
                        <a:rPr sz="1600" b="1" dirty="0">
                          <a:solidFill>
                            <a:srgbClr val="FFFFFF"/>
                          </a:solidFill>
                          <a:latin typeface="Arial"/>
                          <a:cs typeface="Arial"/>
                        </a:rPr>
                        <a:t>io</a:t>
                      </a:r>
                      <a:r>
                        <a:rPr sz="1600" b="1" spc="-10" dirty="0">
                          <a:solidFill>
                            <a:srgbClr val="FFFFFF"/>
                          </a:solidFill>
                          <a:latin typeface="Arial"/>
                          <a:cs typeface="Arial"/>
                        </a:rPr>
                        <a:t>na</a:t>
                      </a:r>
                      <a:r>
                        <a:rPr sz="1600" b="1" dirty="0">
                          <a:solidFill>
                            <a:srgbClr val="FFFFFF"/>
                          </a:solidFill>
                          <a:latin typeface="Arial"/>
                          <a:cs typeface="Arial"/>
                        </a:rPr>
                        <a:t>l</a:t>
                      </a:r>
                      <a:r>
                        <a:rPr sz="1600" b="1" spc="10" dirty="0">
                          <a:solidFill>
                            <a:srgbClr val="FFFFFF"/>
                          </a:solidFill>
                          <a:latin typeface="Arial"/>
                          <a:cs typeface="Arial"/>
                        </a:rPr>
                        <a:t> </a:t>
                      </a:r>
                      <a:r>
                        <a:rPr sz="1600" b="1" spc="5" dirty="0">
                          <a:solidFill>
                            <a:srgbClr val="FFFFFF"/>
                          </a:solidFill>
                          <a:latin typeface="Arial"/>
                          <a:cs typeface="Arial"/>
                        </a:rPr>
                        <a:t>st</a:t>
                      </a:r>
                      <a:r>
                        <a:rPr sz="1600" b="1" spc="-10" dirty="0">
                          <a:solidFill>
                            <a:srgbClr val="FFFFFF"/>
                          </a:solidFill>
                          <a:latin typeface="Arial"/>
                          <a:cs typeface="Arial"/>
                        </a:rPr>
                        <a:t>ra</a:t>
                      </a:r>
                      <a:r>
                        <a:rPr sz="1600" b="1" spc="5" dirty="0">
                          <a:solidFill>
                            <a:srgbClr val="FFFFFF"/>
                          </a:solidFill>
                          <a:latin typeface="Arial"/>
                          <a:cs typeface="Arial"/>
                        </a:rPr>
                        <a:t>t</a:t>
                      </a:r>
                      <a:r>
                        <a:rPr sz="1600" b="1" spc="-10" dirty="0">
                          <a:solidFill>
                            <a:srgbClr val="FFFFFF"/>
                          </a:solidFill>
                          <a:latin typeface="Arial"/>
                          <a:cs typeface="Arial"/>
                        </a:rPr>
                        <a:t>eg</a:t>
                      </a:r>
                      <a:r>
                        <a:rPr sz="1600" b="1" dirty="0">
                          <a:solidFill>
                            <a:srgbClr val="FFFFFF"/>
                          </a:solidFill>
                          <a:latin typeface="Arial"/>
                          <a:cs typeface="Arial"/>
                        </a:rPr>
                        <a:t>ies</a:t>
                      </a:r>
                      <a:r>
                        <a:rPr sz="1600" b="1" spc="-55" dirty="0">
                          <a:solidFill>
                            <a:srgbClr val="FFFFFF"/>
                          </a:solidFill>
                          <a:latin typeface="Arial"/>
                          <a:cs typeface="Arial"/>
                        </a:rPr>
                        <a:t> </a:t>
                      </a:r>
                      <a:r>
                        <a:rPr sz="1600" b="1" dirty="0">
                          <a:solidFill>
                            <a:srgbClr val="FFFFFF"/>
                          </a:solidFill>
                          <a:latin typeface="Arial"/>
                          <a:cs typeface="Arial"/>
                        </a:rPr>
                        <a:t>in </a:t>
                      </a:r>
                      <a:r>
                        <a:rPr sz="1600" b="1" spc="-15" dirty="0">
                          <a:solidFill>
                            <a:srgbClr val="FFFFFF"/>
                          </a:solidFill>
                          <a:latin typeface="Arial"/>
                          <a:cs typeface="Arial"/>
                        </a:rPr>
                        <a:t>H</a:t>
                      </a:r>
                      <a:r>
                        <a:rPr sz="1600" b="1" dirty="0">
                          <a:solidFill>
                            <a:srgbClr val="FFFFFF"/>
                          </a:solidFill>
                          <a:latin typeface="Arial"/>
                          <a:cs typeface="Arial"/>
                        </a:rPr>
                        <a:t>i</a:t>
                      </a:r>
                      <a:r>
                        <a:rPr sz="1600" b="1" spc="-5" dirty="0">
                          <a:solidFill>
                            <a:srgbClr val="FFFFFF"/>
                          </a:solidFill>
                          <a:latin typeface="Arial"/>
                          <a:cs typeface="Arial"/>
                        </a:rPr>
                        <a:t>g</a:t>
                      </a:r>
                      <a:r>
                        <a:rPr sz="1600" b="1" spc="-10" dirty="0">
                          <a:solidFill>
                            <a:srgbClr val="FFFFFF"/>
                          </a:solidFill>
                          <a:latin typeface="Arial"/>
                          <a:cs typeface="Arial"/>
                        </a:rPr>
                        <a:t>he</a:t>
                      </a:r>
                      <a:r>
                        <a:rPr sz="1600" b="1" dirty="0">
                          <a:solidFill>
                            <a:srgbClr val="FFFFFF"/>
                          </a:solidFill>
                          <a:latin typeface="Arial"/>
                          <a:cs typeface="Arial"/>
                        </a:rPr>
                        <a:t>r E</a:t>
                      </a:r>
                      <a:r>
                        <a:rPr sz="1600" b="1" spc="-10" dirty="0">
                          <a:solidFill>
                            <a:srgbClr val="FFFFFF"/>
                          </a:solidFill>
                          <a:latin typeface="Arial"/>
                          <a:cs typeface="Arial"/>
                        </a:rPr>
                        <a:t>du</a:t>
                      </a:r>
                      <a:r>
                        <a:rPr sz="1600" b="1" spc="5" dirty="0">
                          <a:solidFill>
                            <a:srgbClr val="FFFFFF"/>
                          </a:solidFill>
                          <a:latin typeface="Arial"/>
                          <a:cs typeface="Arial"/>
                        </a:rPr>
                        <a:t>c</a:t>
                      </a:r>
                      <a:r>
                        <a:rPr sz="1600" b="1" spc="-10" dirty="0">
                          <a:solidFill>
                            <a:srgbClr val="FFFFFF"/>
                          </a:solidFill>
                          <a:latin typeface="Arial"/>
                          <a:cs typeface="Arial"/>
                        </a:rPr>
                        <a:t>a</a:t>
                      </a:r>
                      <a:r>
                        <a:rPr sz="1600" b="1" spc="5" dirty="0">
                          <a:solidFill>
                            <a:srgbClr val="FFFFFF"/>
                          </a:solidFill>
                          <a:latin typeface="Arial"/>
                          <a:cs typeface="Arial"/>
                        </a:rPr>
                        <a:t>t</a:t>
                      </a:r>
                      <a:r>
                        <a:rPr sz="1600" b="1" dirty="0">
                          <a:solidFill>
                            <a:srgbClr val="FFFFFF"/>
                          </a:solidFill>
                          <a:latin typeface="Arial"/>
                          <a:cs typeface="Arial"/>
                        </a:rPr>
                        <a:t>i</a:t>
                      </a:r>
                      <a:r>
                        <a:rPr sz="1600" b="1" spc="-5" dirty="0">
                          <a:solidFill>
                            <a:srgbClr val="FFFFFF"/>
                          </a:solidFill>
                          <a:latin typeface="Arial"/>
                          <a:cs typeface="Arial"/>
                        </a:rPr>
                        <a:t>o</a:t>
                      </a:r>
                      <a:r>
                        <a:rPr sz="1600" b="1" dirty="0">
                          <a:solidFill>
                            <a:srgbClr val="FFFFFF"/>
                          </a:solidFill>
                          <a:latin typeface="Arial"/>
                          <a:cs typeface="Arial"/>
                        </a:rPr>
                        <a:t>n</a:t>
                      </a:r>
                      <a:endParaRPr sz="1600" b="1" dirty="0">
                        <a:latin typeface="Arial"/>
                        <a:cs typeface="Arial"/>
                      </a:endParaRPr>
                    </a:p>
                  </a:txBody>
                  <a:tcPr marL="0" marR="0" marT="0" marB="0" anchor="ctr" anchorCtr="1">
                    <a:lnL w="19706">
                      <a:solidFill>
                        <a:srgbClr val="FFFFFF"/>
                      </a:solidFill>
                      <a:prstDash val="solid"/>
                    </a:lnL>
                    <a:lnT w="19706">
                      <a:solidFill>
                        <a:srgbClr val="FFFFFF"/>
                      </a:solidFill>
                      <a:prstDash val="solid"/>
                    </a:lnT>
                    <a:lnB w="19706">
                      <a:solidFill>
                        <a:srgbClr val="FFFFFF"/>
                      </a:solidFill>
                      <a:prstDash val="solid"/>
                    </a:lnB>
                    <a:solidFill>
                      <a:srgbClr val="DFC91C"/>
                    </a:solidFill>
                  </a:tcPr>
                </a:tc>
                <a:tc>
                  <a:txBody>
                    <a:bodyPr/>
                    <a:lstStyle/>
                    <a:p>
                      <a:endParaRPr sz="1600" b="1">
                        <a:latin typeface="Arial"/>
                        <a:cs typeface="Arial"/>
                      </a:endParaRPr>
                    </a:p>
                  </a:txBody>
                  <a:tcPr marL="0" marR="0" marT="0" marB="0">
                    <a:lnR w="19707">
                      <a:solidFill>
                        <a:srgbClr val="FFFFFF"/>
                      </a:solidFill>
                      <a:prstDash val="solid"/>
                    </a:lnR>
                    <a:lnT w="19706">
                      <a:solidFill>
                        <a:srgbClr val="FFFFFF"/>
                      </a:solidFill>
                      <a:prstDash val="solid"/>
                    </a:lnT>
                    <a:lnB w="19706">
                      <a:solidFill>
                        <a:srgbClr val="FFFFFF"/>
                      </a:solidFill>
                      <a:prstDash val="solid"/>
                    </a:lnB>
                  </a:tcPr>
                </a:tc>
                <a:tc>
                  <a:txBody>
                    <a:bodyPr/>
                    <a:lstStyle/>
                    <a:p>
                      <a:pPr marL="177800" marR="56515" indent="0" algn="ctr">
                        <a:lnSpc>
                          <a:spcPct val="110000"/>
                        </a:lnSpc>
                      </a:pPr>
                      <a:r>
                        <a:rPr sz="1600" b="1" spc="5" dirty="0">
                          <a:solidFill>
                            <a:srgbClr val="FFFFFF"/>
                          </a:solidFill>
                          <a:latin typeface="Arial"/>
                          <a:cs typeface="Arial"/>
                        </a:rPr>
                        <a:t>I</a:t>
                      </a:r>
                      <a:r>
                        <a:rPr sz="1600" b="1" spc="-10" dirty="0">
                          <a:solidFill>
                            <a:srgbClr val="FFFFFF"/>
                          </a:solidFill>
                          <a:latin typeface="Arial"/>
                          <a:cs typeface="Arial"/>
                        </a:rPr>
                        <a:t>n</a:t>
                      </a:r>
                      <a:r>
                        <a:rPr sz="1600" b="1" spc="5" dirty="0">
                          <a:solidFill>
                            <a:srgbClr val="FFFFFF"/>
                          </a:solidFill>
                          <a:latin typeface="Arial"/>
                          <a:cs typeface="Arial"/>
                        </a:rPr>
                        <a:t>t</a:t>
                      </a:r>
                      <a:r>
                        <a:rPr sz="1600" b="1" spc="-10" dirty="0">
                          <a:solidFill>
                            <a:srgbClr val="FFFFFF"/>
                          </a:solidFill>
                          <a:latin typeface="Arial"/>
                          <a:cs typeface="Arial"/>
                        </a:rPr>
                        <a:t>rodu</a:t>
                      </a:r>
                      <a:r>
                        <a:rPr sz="1600" b="1" spc="5" dirty="0">
                          <a:solidFill>
                            <a:srgbClr val="FFFFFF"/>
                          </a:solidFill>
                          <a:latin typeface="Arial"/>
                          <a:cs typeface="Arial"/>
                        </a:rPr>
                        <a:t>ct</a:t>
                      </a:r>
                      <a:r>
                        <a:rPr sz="1600" b="1" dirty="0">
                          <a:solidFill>
                            <a:srgbClr val="FFFFFF"/>
                          </a:solidFill>
                          <a:latin typeface="Arial"/>
                          <a:cs typeface="Arial"/>
                        </a:rPr>
                        <a:t>ion</a:t>
                      </a:r>
                      <a:r>
                        <a:rPr sz="1600" b="1" spc="-50" dirty="0">
                          <a:solidFill>
                            <a:srgbClr val="FFFFFF"/>
                          </a:solidFill>
                          <a:latin typeface="Arial"/>
                          <a:cs typeface="Arial"/>
                        </a:rPr>
                        <a:t> </a:t>
                      </a:r>
                      <a:r>
                        <a:rPr sz="1600" b="1" spc="-10" dirty="0">
                          <a:solidFill>
                            <a:srgbClr val="FFFFFF"/>
                          </a:solidFill>
                          <a:latin typeface="Arial"/>
                          <a:cs typeface="Arial"/>
                        </a:rPr>
                        <a:t>o</a:t>
                      </a:r>
                      <a:r>
                        <a:rPr sz="1600" b="1" dirty="0">
                          <a:solidFill>
                            <a:srgbClr val="FFFFFF"/>
                          </a:solidFill>
                          <a:latin typeface="Arial"/>
                          <a:cs typeface="Arial"/>
                        </a:rPr>
                        <a:t>f</a:t>
                      </a:r>
                      <a:r>
                        <a:rPr sz="1600" b="1" spc="-5" dirty="0">
                          <a:solidFill>
                            <a:srgbClr val="FFFFFF"/>
                          </a:solidFill>
                          <a:latin typeface="Arial"/>
                          <a:cs typeface="Arial"/>
                        </a:rPr>
                        <a:t> </a:t>
                      </a:r>
                      <a:r>
                        <a:rPr sz="1600" b="1" spc="5" dirty="0">
                          <a:solidFill>
                            <a:srgbClr val="FFFFFF"/>
                          </a:solidFill>
                          <a:latin typeface="Arial"/>
                          <a:cs typeface="Arial"/>
                        </a:rPr>
                        <a:t>f</a:t>
                      </a:r>
                      <a:r>
                        <a:rPr sz="1600" b="1" spc="-10" dirty="0">
                          <a:solidFill>
                            <a:srgbClr val="FFFFFF"/>
                          </a:solidFill>
                          <a:latin typeface="Arial"/>
                          <a:cs typeface="Arial"/>
                        </a:rPr>
                        <a:t>und</a:t>
                      </a:r>
                      <a:r>
                        <a:rPr sz="1600" b="1" dirty="0">
                          <a:solidFill>
                            <a:srgbClr val="FFFFFF"/>
                          </a:solidFill>
                          <a:latin typeface="Arial"/>
                          <a:cs typeface="Arial"/>
                        </a:rPr>
                        <a:t>ing </a:t>
                      </a:r>
                      <a:r>
                        <a:rPr sz="1600" b="1" spc="25" dirty="0">
                          <a:solidFill>
                            <a:srgbClr val="FFFFFF"/>
                          </a:solidFill>
                          <a:latin typeface="Arial"/>
                          <a:cs typeface="Arial"/>
                        </a:rPr>
                        <a:t>m</a:t>
                      </a:r>
                      <a:r>
                        <a:rPr sz="1600" b="1" spc="-10" dirty="0">
                          <a:solidFill>
                            <a:srgbClr val="FFFFFF"/>
                          </a:solidFill>
                          <a:latin typeface="Arial"/>
                          <a:cs typeface="Arial"/>
                        </a:rPr>
                        <a:t>e</a:t>
                      </a:r>
                      <a:r>
                        <a:rPr sz="1600" b="1" spc="5" dirty="0">
                          <a:solidFill>
                            <a:srgbClr val="FFFFFF"/>
                          </a:solidFill>
                          <a:latin typeface="Arial"/>
                          <a:cs typeface="Arial"/>
                        </a:rPr>
                        <a:t>c</a:t>
                      </a:r>
                      <a:r>
                        <a:rPr sz="1600" b="1" spc="-10" dirty="0">
                          <a:solidFill>
                            <a:srgbClr val="FFFFFF"/>
                          </a:solidFill>
                          <a:latin typeface="Arial"/>
                          <a:cs typeface="Arial"/>
                        </a:rPr>
                        <a:t>han</a:t>
                      </a:r>
                      <a:r>
                        <a:rPr sz="1600" b="1" dirty="0">
                          <a:solidFill>
                            <a:srgbClr val="FFFFFF"/>
                          </a:solidFill>
                          <a:latin typeface="Arial"/>
                          <a:cs typeface="Arial"/>
                        </a:rPr>
                        <a:t>i</a:t>
                      </a:r>
                      <a:r>
                        <a:rPr sz="1600" b="1" spc="10" dirty="0">
                          <a:solidFill>
                            <a:srgbClr val="FFFFFF"/>
                          </a:solidFill>
                          <a:latin typeface="Arial"/>
                          <a:cs typeface="Arial"/>
                        </a:rPr>
                        <a:t>s</a:t>
                      </a:r>
                      <a:r>
                        <a:rPr sz="1600" b="1" dirty="0">
                          <a:solidFill>
                            <a:srgbClr val="FFFFFF"/>
                          </a:solidFill>
                          <a:latin typeface="Arial"/>
                          <a:cs typeface="Arial"/>
                        </a:rPr>
                        <a:t>ms</a:t>
                      </a:r>
                      <a:endParaRPr sz="1600" b="1" dirty="0">
                        <a:latin typeface="Arial"/>
                        <a:cs typeface="Arial"/>
                      </a:endParaRPr>
                    </a:p>
                  </a:txBody>
                  <a:tcPr marL="0" marR="0" marT="0" marB="0" anchor="ctr" anchorCtr="1">
                    <a:lnL w="19707">
                      <a:solidFill>
                        <a:srgbClr val="FFFFFF"/>
                      </a:solidFill>
                      <a:prstDash val="solid"/>
                    </a:lnL>
                    <a:lnR w="19707">
                      <a:solidFill>
                        <a:srgbClr val="FFFFFF"/>
                      </a:solidFill>
                      <a:prstDash val="solid"/>
                    </a:lnR>
                    <a:lnT w="19707">
                      <a:solidFill>
                        <a:srgbClr val="FFFFFF"/>
                      </a:solidFill>
                      <a:prstDash val="solid"/>
                    </a:lnT>
                    <a:lnB w="19707">
                      <a:solidFill>
                        <a:srgbClr val="FFFFFF"/>
                      </a:solidFill>
                      <a:prstDash val="solid"/>
                    </a:lnB>
                    <a:solidFill>
                      <a:srgbClr val="E6B81E"/>
                    </a:solidFill>
                  </a:tcPr>
                </a:tc>
                <a:extLst>
                  <a:ext uri="{0D108BD9-81ED-4DB2-BD59-A6C34878D82A}">
                    <a16:rowId xmlns:a16="http://schemas.microsoft.com/office/drawing/2014/main" val="10000"/>
                  </a:ext>
                </a:extLst>
              </a:tr>
            </a:tbl>
          </a:graphicData>
        </a:graphic>
      </p:graphicFrame>
      <p:sp>
        <p:nvSpPr>
          <p:cNvPr id="8" name="Segnaposto piè di pagina 7">
            <a:extLst>
              <a:ext uri="{FF2B5EF4-FFF2-40B4-BE49-F238E27FC236}">
                <a16:creationId xmlns:a16="http://schemas.microsoft.com/office/drawing/2014/main" id="{B580A916-C2AB-AB5C-9B72-986DBAE0922C}"/>
              </a:ext>
            </a:extLst>
          </p:cNvPr>
          <p:cNvSpPr>
            <a:spLocks noGrp="1"/>
          </p:cNvSpPr>
          <p:nvPr>
            <p:ph type="ftr" sz="quarter" idx="5"/>
          </p:nvPr>
        </p:nvSpPr>
        <p:spPr>
          <a:xfrm>
            <a:off x="2443284" y="6354318"/>
            <a:ext cx="3491172" cy="341630"/>
          </a:xfrm>
        </p:spPr>
        <p:txBody>
          <a:bodyPr/>
          <a:lstStyle/>
          <a:p>
            <a:r>
              <a:rPr lang="it-IT" dirty="0"/>
              <a:t>«MERGE» ERASMUS+ </a:t>
            </a:r>
            <a:r>
              <a:rPr lang="it-IT" dirty="0" err="1"/>
              <a:t>CBHE</a:t>
            </a:r>
            <a:r>
              <a:rPr lang="it-IT" dirty="0"/>
              <a:t> PROJECT</a:t>
            </a:r>
          </a:p>
        </p:txBody>
      </p:sp>
      <p:sp>
        <p:nvSpPr>
          <p:cNvPr id="16" name="Segnaposto numero diapositiva 15">
            <a:extLst>
              <a:ext uri="{FF2B5EF4-FFF2-40B4-BE49-F238E27FC236}">
                <a16:creationId xmlns:a16="http://schemas.microsoft.com/office/drawing/2014/main" id="{48EF2C52-35F5-964E-C78E-67EA2ABD2193}"/>
              </a:ext>
            </a:extLst>
          </p:cNvPr>
          <p:cNvSpPr>
            <a:spLocks noGrp="1"/>
          </p:cNvSpPr>
          <p:nvPr>
            <p:ph type="sldNum" sz="quarter" idx="7"/>
          </p:nvPr>
        </p:nvSpPr>
        <p:spPr>
          <a:xfrm>
            <a:off x="6473952" y="6354318"/>
            <a:ext cx="1873152" cy="341630"/>
          </a:xfrm>
        </p:spPr>
        <p:txBody>
          <a:bodyPr/>
          <a:lstStyle/>
          <a:p>
            <a:fld id="{B6F15528-21DE-4FAA-801E-634DDDAF4B2B}" type="slidenum">
              <a:rPr lang="it-IT" smtClean="0"/>
              <a:t>39</a:t>
            </a:fld>
            <a:endParaRPr lang="it-IT"/>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72142" y="363506"/>
            <a:ext cx="7896897" cy="523220"/>
          </a:xfrm>
          <a:prstGeom prst="rect">
            <a:avLst/>
          </a:prstGeom>
        </p:spPr>
        <p:txBody>
          <a:bodyPr vert="horz" wrap="square" lIns="0" tIns="0" rIns="0" bIns="0" rtlCol="0" anchor="ctr">
            <a:spAutoFit/>
          </a:bodyPr>
          <a:lstStyle/>
          <a:p>
            <a:pPr algn="ctr"/>
            <a:r>
              <a:rPr lang="en-US" sz="3400" kern="0" dirty="0">
                <a:solidFill>
                  <a:srgbClr val="0070C0"/>
                </a:solidFill>
              </a:rPr>
              <a:t>Main frameworks promoted by EU</a:t>
            </a:r>
          </a:p>
        </p:txBody>
      </p:sp>
      <p:sp>
        <p:nvSpPr>
          <p:cNvPr id="3" name="Segnaposto numero diapositiva 2">
            <a:extLst>
              <a:ext uri="{FF2B5EF4-FFF2-40B4-BE49-F238E27FC236}">
                <a16:creationId xmlns:a16="http://schemas.microsoft.com/office/drawing/2014/main" id="{7665E2A3-6933-2A33-8895-A278E8A48AE3}"/>
              </a:ext>
            </a:extLst>
          </p:cNvPr>
          <p:cNvSpPr>
            <a:spLocks noGrp="1"/>
          </p:cNvSpPr>
          <p:nvPr>
            <p:ph type="sldNum" sz="quarter" idx="7"/>
          </p:nvPr>
        </p:nvSpPr>
        <p:spPr>
          <a:xfrm>
            <a:off x="6366053" y="6292863"/>
            <a:ext cx="2033600" cy="273473"/>
          </a:xfrm>
        </p:spPr>
        <p:txBody>
          <a:bodyPr/>
          <a:lstStyle/>
          <a:p>
            <a:pPr defTabSz="902456">
              <a:defRPr/>
            </a:pPr>
            <a:fld id="{B6F15528-21DE-4FAA-801E-634DDDAF4B2B}" type="slidenum">
              <a:rPr lang="it-IT" sz="1777">
                <a:solidFill>
                  <a:prstClr val="black">
                    <a:tint val="75000"/>
                  </a:prstClr>
                </a:solidFill>
                <a:latin typeface="Calibri"/>
              </a:rPr>
              <a:pPr defTabSz="902456">
                <a:defRPr/>
              </a:pPr>
              <a:t>4</a:t>
            </a:fld>
            <a:endParaRPr lang="it-IT" sz="1777">
              <a:solidFill>
                <a:prstClr val="black">
                  <a:tint val="75000"/>
                </a:prstClr>
              </a:solidFill>
              <a:latin typeface="Calibri"/>
            </a:endParaRPr>
          </a:p>
        </p:txBody>
      </p:sp>
      <p:sp>
        <p:nvSpPr>
          <p:cNvPr id="6" name="Segnaposto contenuto 2">
            <a:extLst>
              <a:ext uri="{FF2B5EF4-FFF2-40B4-BE49-F238E27FC236}">
                <a16:creationId xmlns:a16="http://schemas.microsoft.com/office/drawing/2014/main" id="{18F746ED-FC35-D23C-5259-1811710D671C}"/>
              </a:ext>
            </a:extLst>
          </p:cNvPr>
          <p:cNvSpPr txBox="1">
            <a:spLocks/>
          </p:cNvSpPr>
          <p:nvPr/>
        </p:nvSpPr>
        <p:spPr>
          <a:xfrm>
            <a:off x="584956" y="1149871"/>
            <a:ext cx="7821689" cy="1894390"/>
          </a:xfrm>
          <a:prstGeom prst="rect">
            <a:avLst/>
          </a:prstGeom>
        </p:spPr>
        <p:txBody>
          <a:bodyPr wrap="square" lIns="35532" tIns="35532" rIns="35532" bIns="35532">
            <a:sp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defTabSz="902456">
              <a:defRPr/>
            </a:pPr>
            <a:r>
              <a:rPr lang="en-US" sz="3553" b="1" i="1" kern="0" dirty="0">
                <a:solidFill>
                  <a:srgbClr val="FF0000"/>
                </a:solidFill>
                <a:latin typeface="Calibri"/>
              </a:rPr>
              <a:t>Bologna</a:t>
            </a:r>
            <a:r>
              <a:rPr lang="en-US" sz="2763" b="1" i="1" kern="0" dirty="0">
                <a:solidFill>
                  <a:srgbClr val="FF0000"/>
                </a:solidFill>
                <a:latin typeface="Calibri"/>
              </a:rPr>
              <a:t> </a:t>
            </a:r>
            <a:r>
              <a:rPr lang="en-US" sz="2763" i="1" kern="0" dirty="0">
                <a:solidFill>
                  <a:sysClr val="windowText" lastClr="000000"/>
                </a:solidFill>
                <a:latin typeface="Calibri"/>
              </a:rPr>
              <a:t>Declaration or Process, 1999. </a:t>
            </a:r>
            <a:r>
              <a:rPr lang="en-US" sz="2763" dirty="0"/>
              <a:t>It is an agreement among Ministers of HE based upon series of ministerial meetings, </a:t>
            </a:r>
            <a:r>
              <a:rPr lang="en-US" sz="2763" b="1" i="1" dirty="0">
                <a:effectLst>
                  <a:outerShdw blurRad="38100" dist="38100" dir="2700000" algn="tl">
                    <a:srgbClr val="000000">
                      <a:alpha val="43137"/>
                    </a:srgbClr>
                  </a:outerShdw>
                </a:effectLst>
              </a:rPr>
              <a:t>set-up to create an </a:t>
            </a:r>
            <a:r>
              <a:rPr lang="en-US" sz="2763" b="1" i="1" dirty="0" err="1">
                <a:effectLst>
                  <a:outerShdw blurRad="38100" dist="38100" dir="2700000" algn="tl">
                    <a:srgbClr val="000000">
                      <a:alpha val="43137"/>
                    </a:srgbClr>
                  </a:outerShdw>
                </a:effectLst>
              </a:rPr>
              <a:t>EHEA</a:t>
            </a:r>
            <a:r>
              <a:rPr lang="en-US" sz="2763" b="1" i="1" dirty="0">
                <a:effectLst>
                  <a:outerShdw blurRad="38100" dist="38100" dir="2700000" algn="tl">
                    <a:srgbClr val="000000">
                      <a:alpha val="43137"/>
                    </a:srgbClr>
                  </a:outerShdw>
                </a:effectLst>
              </a:rPr>
              <a:t> </a:t>
            </a:r>
            <a:r>
              <a:rPr lang="en-US" sz="2763" dirty="0"/>
              <a:t>and featured by three main requirements:  </a:t>
            </a:r>
            <a:endParaRPr lang="en-US" sz="2763" kern="0" dirty="0">
              <a:solidFill>
                <a:sysClr val="windowText" lastClr="000000"/>
              </a:solidFill>
              <a:latin typeface="Calibri"/>
            </a:endParaRPr>
          </a:p>
        </p:txBody>
      </p:sp>
      <p:sp>
        <p:nvSpPr>
          <p:cNvPr id="8" name="Segnaposto piè di pagina 7">
            <a:extLst>
              <a:ext uri="{FF2B5EF4-FFF2-40B4-BE49-F238E27FC236}">
                <a16:creationId xmlns:a16="http://schemas.microsoft.com/office/drawing/2014/main" id="{5D21B360-992C-EA03-DD4A-8B156E54858B}"/>
              </a:ext>
            </a:extLst>
          </p:cNvPr>
          <p:cNvSpPr>
            <a:spLocks noGrp="1"/>
          </p:cNvSpPr>
          <p:nvPr>
            <p:ph type="ftr" sz="quarter" idx="5"/>
          </p:nvPr>
        </p:nvSpPr>
        <p:spPr>
          <a:xfrm>
            <a:off x="2465170" y="6316092"/>
            <a:ext cx="3450567" cy="273473"/>
          </a:xfrm>
        </p:spPr>
        <p:txBody>
          <a:bodyPr/>
          <a:lstStyle/>
          <a:p>
            <a:pPr defTabSz="902456">
              <a:defRPr/>
            </a:pPr>
            <a:r>
              <a:rPr lang="it-IT" sz="1777" dirty="0">
                <a:solidFill>
                  <a:prstClr val="black">
                    <a:tint val="75000"/>
                  </a:prstClr>
                </a:solidFill>
                <a:latin typeface="Calibri"/>
              </a:rPr>
              <a:t>«MERGE» ERASMUS+ </a:t>
            </a:r>
            <a:r>
              <a:rPr lang="it-IT" sz="1777" dirty="0" err="1">
                <a:solidFill>
                  <a:prstClr val="black">
                    <a:tint val="75000"/>
                  </a:prstClr>
                </a:solidFill>
                <a:latin typeface="Calibri"/>
              </a:rPr>
              <a:t>CBHE</a:t>
            </a:r>
            <a:r>
              <a:rPr lang="it-IT" sz="1777" dirty="0">
                <a:solidFill>
                  <a:prstClr val="black">
                    <a:tint val="75000"/>
                  </a:prstClr>
                </a:solidFill>
                <a:latin typeface="Calibri"/>
              </a:rPr>
              <a:t> PROJECT</a:t>
            </a:r>
          </a:p>
        </p:txBody>
      </p:sp>
      <p:sp>
        <p:nvSpPr>
          <p:cNvPr id="4" name="Segnaposto contenuto 2">
            <a:extLst>
              <a:ext uri="{FF2B5EF4-FFF2-40B4-BE49-F238E27FC236}">
                <a16:creationId xmlns:a16="http://schemas.microsoft.com/office/drawing/2014/main" id="{0CF30403-A42D-46B0-DC5C-7B784381287A}"/>
              </a:ext>
            </a:extLst>
          </p:cNvPr>
          <p:cNvSpPr txBox="1">
            <a:spLocks/>
          </p:cNvSpPr>
          <p:nvPr/>
        </p:nvSpPr>
        <p:spPr>
          <a:xfrm>
            <a:off x="810581" y="3040258"/>
            <a:ext cx="7220021" cy="3249535"/>
          </a:xfrm>
          <a:prstGeom prst="rect">
            <a:avLst/>
          </a:prstGeom>
        </p:spPr>
        <p:txBody>
          <a:bodyPr vert="horz" wrap="square" lIns="34940" tIns="34940" rIns="34940" bIns="34940">
            <a:sp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705044" lvl="1" indent="-349389">
              <a:lnSpc>
                <a:spcPct val="120000"/>
              </a:lnSpc>
              <a:spcBef>
                <a:spcPts val="0"/>
              </a:spcBef>
              <a:buClr>
                <a:srgbClr val="9BBB59"/>
              </a:buClr>
              <a:buSzPct val="95000"/>
            </a:pPr>
            <a:r>
              <a:rPr lang="en-US" sz="2171" dirty="0">
                <a:solidFill>
                  <a:prstClr val="black"/>
                </a:solidFill>
                <a:latin typeface="Arial" panose="020B0604020202020204" pitchFamily="34" charset="0"/>
              </a:rPr>
              <a:t>to introduce a three-cycle HE system consisting of bachelor's, master's and doctoral studies</a:t>
            </a:r>
          </a:p>
          <a:p>
            <a:pPr marL="705044" lvl="1" indent="-349389">
              <a:lnSpc>
                <a:spcPct val="120000"/>
              </a:lnSpc>
              <a:spcBef>
                <a:spcPts val="0"/>
              </a:spcBef>
              <a:buClr>
                <a:srgbClr val="9BBB59"/>
              </a:buClr>
              <a:buSzPct val="95000"/>
            </a:pPr>
            <a:r>
              <a:rPr lang="en-US" sz="2171" dirty="0">
                <a:solidFill>
                  <a:prstClr val="black"/>
                </a:solidFill>
                <a:latin typeface="Arial" panose="020B0604020202020204" pitchFamily="34" charset="0"/>
              </a:rPr>
              <a:t>to ensure the mutual recognition of qualifications and learning periods abroad completed at other universities</a:t>
            </a:r>
          </a:p>
          <a:p>
            <a:pPr marL="705044" lvl="1" indent="-349389">
              <a:lnSpc>
                <a:spcPct val="120000"/>
              </a:lnSpc>
              <a:spcBef>
                <a:spcPts val="0"/>
              </a:spcBef>
              <a:spcAft>
                <a:spcPts val="592"/>
              </a:spcAft>
              <a:buClr>
                <a:srgbClr val="9BBB59"/>
              </a:buClr>
              <a:buSzPct val="95000"/>
            </a:pPr>
            <a:r>
              <a:rPr lang="en-US" sz="2171" dirty="0">
                <a:solidFill>
                  <a:prstClr val="black"/>
                </a:solidFill>
                <a:latin typeface="Arial" panose="020B0604020202020204" pitchFamily="34" charset="0"/>
              </a:rPr>
              <a:t>to implement a system of quality assurance - QA, to strengthen the quality and relevance of learning and teaching</a:t>
            </a:r>
            <a:endParaRPr lang="en-US" sz="2329" dirty="0"/>
          </a:p>
        </p:txBody>
      </p:sp>
    </p:spTree>
    <p:extLst>
      <p:ext uri="{BB962C8B-B14F-4D97-AF65-F5344CB8AC3E}">
        <p14:creationId xmlns:p14="http://schemas.microsoft.com/office/powerpoint/2010/main" val="695819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6840251" y="5312694"/>
            <a:ext cx="1873152" cy="1249353"/>
          </a:xfrm>
          <a:custGeom>
            <a:avLst/>
            <a:gdLst/>
            <a:ahLst/>
            <a:cxnLst/>
            <a:rect l="l" t="t" r="r" b="b"/>
            <a:pathLst>
              <a:path w="2034540" h="1356995">
                <a:moveTo>
                  <a:pt x="2034533" y="0"/>
                </a:moveTo>
                <a:lnTo>
                  <a:pt x="0" y="1356744"/>
                </a:lnTo>
              </a:path>
            </a:pathLst>
          </a:custGeom>
          <a:ln w="9144">
            <a:solidFill>
              <a:srgbClr val="D9D9D9"/>
            </a:solidFill>
          </a:ln>
        </p:spPr>
        <p:txBody>
          <a:bodyPr wrap="square" lIns="0" tIns="0" rIns="0" bIns="0" rtlCol="0"/>
          <a:lstStyle/>
          <a:p>
            <a:endParaRPr sz="1657"/>
          </a:p>
        </p:txBody>
      </p:sp>
      <p:sp>
        <p:nvSpPr>
          <p:cNvPr id="7" name="object 7"/>
          <p:cNvSpPr/>
          <p:nvPr/>
        </p:nvSpPr>
        <p:spPr>
          <a:xfrm>
            <a:off x="1" y="3943612"/>
            <a:ext cx="412747" cy="2618555"/>
          </a:xfrm>
          <a:custGeom>
            <a:avLst/>
            <a:gdLst/>
            <a:ahLst/>
            <a:cxnLst/>
            <a:rect l="l" t="t" r="r" b="b"/>
            <a:pathLst>
              <a:path w="448309" h="2844165">
                <a:moveTo>
                  <a:pt x="0" y="-1"/>
                </a:moveTo>
                <a:lnTo>
                  <a:pt x="0" y="2843782"/>
                </a:lnTo>
                <a:lnTo>
                  <a:pt x="448056" y="2843782"/>
                </a:lnTo>
                <a:lnTo>
                  <a:pt x="0" y="-1"/>
                </a:lnTo>
                <a:close/>
              </a:path>
            </a:pathLst>
          </a:custGeom>
          <a:solidFill>
            <a:srgbClr val="90C225"/>
          </a:solidFill>
        </p:spPr>
        <p:txBody>
          <a:bodyPr wrap="square" lIns="0" tIns="0" rIns="0" bIns="0" rtlCol="0"/>
          <a:lstStyle/>
          <a:p>
            <a:endParaRPr sz="1657"/>
          </a:p>
        </p:txBody>
      </p:sp>
      <p:sp>
        <p:nvSpPr>
          <p:cNvPr id="9" name="object 9"/>
          <p:cNvSpPr/>
          <p:nvPr/>
        </p:nvSpPr>
        <p:spPr>
          <a:xfrm>
            <a:off x="1137399" y="1808298"/>
            <a:ext cx="6781800" cy="460376"/>
          </a:xfrm>
          <a:custGeom>
            <a:avLst/>
            <a:gdLst/>
            <a:ahLst/>
            <a:cxnLst/>
            <a:rect l="l" t="t" r="r" b="b"/>
            <a:pathLst>
              <a:path w="5355590" h="896619">
                <a:moveTo>
                  <a:pt x="5205984" y="0"/>
                </a:moveTo>
                <a:lnTo>
                  <a:pt x="140037" y="286"/>
                </a:lnTo>
                <a:lnTo>
                  <a:pt x="98115" y="9036"/>
                </a:lnTo>
                <a:lnTo>
                  <a:pt x="61411" y="28660"/>
                </a:lnTo>
                <a:lnTo>
                  <a:pt x="31735" y="57346"/>
                </a:lnTo>
                <a:lnTo>
                  <a:pt x="10899" y="93285"/>
                </a:lnTo>
                <a:lnTo>
                  <a:pt x="714" y="134663"/>
                </a:lnTo>
                <a:lnTo>
                  <a:pt x="0" y="149351"/>
                </a:lnTo>
                <a:lnTo>
                  <a:pt x="286" y="756074"/>
                </a:lnTo>
                <a:lnTo>
                  <a:pt x="9036" y="797996"/>
                </a:lnTo>
                <a:lnTo>
                  <a:pt x="28660" y="834700"/>
                </a:lnTo>
                <a:lnTo>
                  <a:pt x="57346" y="864376"/>
                </a:lnTo>
                <a:lnTo>
                  <a:pt x="93285" y="885212"/>
                </a:lnTo>
                <a:lnTo>
                  <a:pt x="134663" y="895397"/>
                </a:lnTo>
                <a:lnTo>
                  <a:pt x="149352" y="896111"/>
                </a:lnTo>
                <a:lnTo>
                  <a:pt x="5215298" y="895825"/>
                </a:lnTo>
                <a:lnTo>
                  <a:pt x="5257220" y="887075"/>
                </a:lnTo>
                <a:lnTo>
                  <a:pt x="5293924" y="867451"/>
                </a:lnTo>
                <a:lnTo>
                  <a:pt x="5323600" y="838765"/>
                </a:lnTo>
                <a:lnTo>
                  <a:pt x="5344436" y="802826"/>
                </a:lnTo>
                <a:lnTo>
                  <a:pt x="5354621" y="761448"/>
                </a:lnTo>
                <a:lnTo>
                  <a:pt x="5355336" y="746759"/>
                </a:lnTo>
                <a:lnTo>
                  <a:pt x="5355049" y="140037"/>
                </a:lnTo>
                <a:lnTo>
                  <a:pt x="5346299" y="98115"/>
                </a:lnTo>
                <a:lnTo>
                  <a:pt x="5326675" y="61411"/>
                </a:lnTo>
                <a:lnTo>
                  <a:pt x="5297989" y="31735"/>
                </a:lnTo>
                <a:lnTo>
                  <a:pt x="5262050" y="10899"/>
                </a:lnTo>
                <a:lnTo>
                  <a:pt x="5220672" y="714"/>
                </a:lnTo>
                <a:lnTo>
                  <a:pt x="5205984" y="0"/>
                </a:lnTo>
                <a:close/>
              </a:path>
            </a:pathLst>
          </a:custGeom>
          <a:solidFill>
            <a:srgbClr val="90C225"/>
          </a:solidFill>
        </p:spPr>
        <p:txBody>
          <a:bodyPr wrap="square" lIns="0" tIns="0" rIns="0" bIns="0" rtlCol="0"/>
          <a:lstStyle/>
          <a:p>
            <a:endParaRPr sz="2400" b="1"/>
          </a:p>
        </p:txBody>
      </p:sp>
      <p:sp>
        <p:nvSpPr>
          <p:cNvPr id="10" name="object 10"/>
          <p:cNvSpPr/>
          <p:nvPr/>
        </p:nvSpPr>
        <p:spPr>
          <a:xfrm>
            <a:off x="1143000" y="2501900"/>
            <a:ext cx="6781800" cy="494670"/>
          </a:xfrm>
          <a:custGeom>
            <a:avLst/>
            <a:gdLst/>
            <a:ahLst/>
            <a:cxnLst/>
            <a:rect l="l" t="t" r="r" b="b"/>
            <a:pathLst>
              <a:path w="5355590" h="899160">
                <a:moveTo>
                  <a:pt x="5205476" y="0"/>
                </a:moveTo>
                <a:lnTo>
                  <a:pt x="139706" y="338"/>
                </a:lnTo>
                <a:lnTo>
                  <a:pt x="97825" y="9270"/>
                </a:lnTo>
                <a:lnTo>
                  <a:pt x="61197" y="29006"/>
                </a:lnTo>
                <a:lnTo>
                  <a:pt x="31609" y="57758"/>
                </a:lnTo>
                <a:lnTo>
                  <a:pt x="10851" y="93737"/>
                </a:lnTo>
                <a:lnTo>
                  <a:pt x="711" y="135154"/>
                </a:lnTo>
                <a:lnTo>
                  <a:pt x="0" y="149860"/>
                </a:lnTo>
                <a:lnTo>
                  <a:pt x="338" y="759453"/>
                </a:lnTo>
                <a:lnTo>
                  <a:pt x="9270" y="801334"/>
                </a:lnTo>
                <a:lnTo>
                  <a:pt x="29006" y="837962"/>
                </a:lnTo>
                <a:lnTo>
                  <a:pt x="57758" y="867550"/>
                </a:lnTo>
                <a:lnTo>
                  <a:pt x="93737" y="888308"/>
                </a:lnTo>
                <a:lnTo>
                  <a:pt x="135154" y="898448"/>
                </a:lnTo>
                <a:lnTo>
                  <a:pt x="149860" y="899160"/>
                </a:lnTo>
                <a:lnTo>
                  <a:pt x="5215629" y="898821"/>
                </a:lnTo>
                <a:lnTo>
                  <a:pt x="5257510" y="889889"/>
                </a:lnTo>
                <a:lnTo>
                  <a:pt x="5294138" y="870153"/>
                </a:lnTo>
                <a:lnTo>
                  <a:pt x="5323726" y="841401"/>
                </a:lnTo>
                <a:lnTo>
                  <a:pt x="5344484" y="805422"/>
                </a:lnTo>
                <a:lnTo>
                  <a:pt x="5354624" y="764005"/>
                </a:lnTo>
                <a:lnTo>
                  <a:pt x="5355336" y="749300"/>
                </a:lnTo>
                <a:lnTo>
                  <a:pt x="5354997" y="139706"/>
                </a:lnTo>
                <a:lnTo>
                  <a:pt x="5346065" y="97825"/>
                </a:lnTo>
                <a:lnTo>
                  <a:pt x="5326329" y="61197"/>
                </a:lnTo>
                <a:lnTo>
                  <a:pt x="5297577" y="31609"/>
                </a:lnTo>
                <a:lnTo>
                  <a:pt x="5261598" y="10851"/>
                </a:lnTo>
                <a:lnTo>
                  <a:pt x="5220181" y="711"/>
                </a:lnTo>
                <a:lnTo>
                  <a:pt x="5205476" y="0"/>
                </a:lnTo>
                <a:close/>
              </a:path>
            </a:pathLst>
          </a:custGeom>
          <a:solidFill>
            <a:srgbClr val="90C225"/>
          </a:solidFill>
        </p:spPr>
        <p:txBody>
          <a:bodyPr wrap="square" lIns="0" tIns="0" rIns="0" bIns="0" rtlCol="0"/>
          <a:lstStyle/>
          <a:p>
            <a:endParaRPr sz="2400" b="1"/>
          </a:p>
        </p:txBody>
      </p:sp>
      <p:sp>
        <p:nvSpPr>
          <p:cNvPr id="11" name="object 11"/>
          <p:cNvSpPr/>
          <p:nvPr/>
        </p:nvSpPr>
        <p:spPr>
          <a:xfrm>
            <a:off x="1137399" y="3187700"/>
            <a:ext cx="6781800" cy="546851"/>
          </a:xfrm>
          <a:custGeom>
            <a:avLst/>
            <a:gdLst/>
            <a:ahLst/>
            <a:cxnLst/>
            <a:rect l="l" t="t" r="r" b="b"/>
            <a:pathLst>
              <a:path w="5355590" h="899160">
                <a:moveTo>
                  <a:pt x="5205476" y="0"/>
                </a:moveTo>
                <a:lnTo>
                  <a:pt x="139706" y="338"/>
                </a:lnTo>
                <a:lnTo>
                  <a:pt x="97825" y="9270"/>
                </a:lnTo>
                <a:lnTo>
                  <a:pt x="61197" y="29006"/>
                </a:lnTo>
                <a:lnTo>
                  <a:pt x="31609" y="57758"/>
                </a:lnTo>
                <a:lnTo>
                  <a:pt x="10851" y="93737"/>
                </a:lnTo>
                <a:lnTo>
                  <a:pt x="711" y="135154"/>
                </a:lnTo>
                <a:lnTo>
                  <a:pt x="0" y="149860"/>
                </a:lnTo>
                <a:lnTo>
                  <a:pt x="338" y="759453"/>
                </a:lnTo>
                <a:lnTo>
                  <a:pt x="9270" y="801334"/>
                </a:lnTo>
                <a:lnTo>
                  <a:pt x="29006" y="837962"/>
                </a:lnTo>
                <a:lnTo>
                  <a:pt x="57758" y="867550"/>
                </a:lnTo>
                <a:lnTo>
                  <a:pt x="93737" y="888308"/>
                </a:lnTo>
                <a:lnTo>
                  <a:pt x="135154" y="898448"/>
                </a:lnTo>
                <a:lnTo>
                  <a:pt x="149860" y="899160"/>
                </a:lnTo>
                <a:lnTo>
                  <a:pt x="5215629" y="898821"/>
                </a:lnTo>
                <a:lnTo>
                  <a:pt x="5257510" y="889889"/>
                </a:lnTo>
                <a:lnTo>
                  <a:pt x="5294138" y="870153"/>
                </a:lnTo>
                <a:lnTo>
                  <a:pt x="5323726" y="841401"/>
                </a:lnTo>
                <a:lnTo>
                  <a:pt x="5344484" y="805422"/>
                </a:lnTo>
                <a:lnTo>
                  <a:pt x="5354624" y="764005"/>
                </a:lnTo>
                <a:lnTo>
                  <a:pt x="5355336" y="749300"/>
                </a:lnTo>
                <a:lnTo>
                  <a:pt x="5354997" y="139706"/>
                </a:lnTo>
                <a:lnTo>
                  <a:pt x="5346065" y="97825"/>
                </a:lnTo>
                <a:lnTo>
                  <a:pt x="5326329" y="61197"/>
                </a:lnTo>
                <a:lnTo>
                  <a:pt x="5297577" y="31609"/>
                </a:lnTo>
                <a:lnTo>
                  <a:pt x="5261598" y="10851"/>
                </a:lnTo>
                <a:lnTo>
                  <a:pt x="5220181" y="711"/>
                </a:lnTo>
                <a:lnTo>
                  <a:pt x="5205476" y="0"/>
                </a:lnTo>
                <a:close/>
              </a:path>
            </a:pathLst>
          </a:custGeom>
          <a:solidFill>
            <a:srgbClr val="90C225"/>
          </a:solidFill>
        </p:spPr>
        <p:txBody>
          <a:bodyPr wrap="square" lIns="0" tIns="0" rIns="0" bIns="0" rtlCol="0"/>
          <a:lstStyle/>
          <a:p>
            <a:endParaRPr sz="2400" b="1"/>
          </a:p>
        </p:txBody>
      </p:sp>
      <p:sp>
        <p:nvSpPr>
          <p:cNvPr id="12" name="object 12"/>
          <p:cNvSpPr/>
          <p:nvPr/>
        </p:nvSpPr>
        <p:spPr>
          <a:xfrm>
            <a:off x="1143000" y="4120370"/>
            <a:ext cx="6781800" cy="784430"/>
          </a:xfrm>
          <a:custGeom>
            <a:avLst/>
            <a:gdLst/>
            <a:ahLst/>
            <a:cxnLst/>
            <a:rect l="l" t="t" r="r" b="b"/>
            <a:pathLst>
              <a:path w="5355590" h="899160">
                <a:moveTo>
                  <a:pt x="5205476" y="0"/>
                </a:moveTo>
                <a:lnTo>
                  <a:pt x="139706" y="338"/>
                </a:lnTo>
                <a:lnTo>
                  <a:pt x="97825" y="9270"/>
                </a:lnTo>
                <a:lnTo>
                  <a:pt x="61197" y="29006"/>
                </a:lnTo>
                <a:lnTo>
                  <a:pt x="31609" y="57758"/>
                </a:lnTo>
                <a:lnTo>
                  <a:pt x="10851" y="93737"/>
                </a:lnTo>
                <a:lnTo>
                  <a:pt x="711" y="135154"/>
                </a:lnTo>
                <a:lnTo>
                  <a:pt x="0" y="149860"/>
                </a:lnTo>
                <a:lnTo>
                  <a:pt x="338" y="759453"/>
                </a:lnTo>
                <a:lnTo>
                  <a:pt x="9270" y="801334"/>
                </a:lnTo>
                <a:lnTo>
                  <a:pt x="29006" y="837962"/>
                </a:lnTo>
                <a:lnTo>
                  <a:pt x="57758" y="867550"/>
                </a:lnTo>
                <a:lnTo>
                  <a:pt x="93737" y="888308"/>
                </a:lnTo>
                <a:lnTo>
                  <a:pt x="135154" y="898448"/>
                </a:lnTo>
                <a:lnTo>
                  <a:pt x="149860" y="899160"/>
                </a:lnTo>
                <a:lnTo>
                  <a:pt x="5215629" y="898821"/>
                </a:lnTo>
                <a:lnTo>
                  <a:pt x="5257510" y="889889"/>
                </a:lnTo>
                <a:lnTo>
                  <a:pt x="5294138" y="870153"/>
                </a:lnTo>
                <a:lnTo>
                  <a:pt x="5323726" y="841401"/>
                </a:lnTo>
                <a:lnTo>
                  <a:pt x="5344484" y="805422"/>
                </a:lnTo>
                <a:lnTo>
                  <a:pt x="5354624" y="764005"/>
                </a:lnTo>
                <a:lnTo>
                  <a:pt x="5355336" y="749300"/>
                </a:lnTo>
                <a:lnTo>
                  <a:pt x="5354997" y="139706"/>
                </a:lnTo>
                <a:lnTo>
                  <a:pt x="5346065" y="97825"/>
                </a:lnTo>
                <a:lnTo>
                  <a:pt x="5326329" y="61197"/>
                </a:lnTo>
                <a:lnTo>
                  <a:pt x="5297577" y="31609"/>
                </a:lnTo>
                <a:lnTo>
                  <a:pt x="5261598" y="10851"/>
                </a:lnTo>
                <a:lnTo>
                  <a:pt x="5220181" y="711"/>
                </a:lnTo>
                <a:lnTo>
                  <a:pt x="5205476" y="0"/>
                </a:lnTo>
                <a:close/>
              </a:path>
            </a:pathLst>
          </a:custGeom>
          <a:solidFill>
            <a:srgbClr val="90C225"/>
          </a:solidFill>
        </p:spPr>
        <p:txBody>
          <a:bodyPr wrap="square" lIns="0" tIns="0" rIns="0" bIns="0" rtlCol="0"/>
          <a:lstStyle/>
          <a:p>
            <a:endParaRPr sz="2400" b="1"/>
          </a:p>
        </p:txBody>
      </p:sp>
      <p:sp>
        <p:nvSpPr>
          <p:cNvPr id="13" name="object 13"/>
          <p:cNvSpPr/>
          <p:nvPr/>
        </p:nvSpPr>
        <p:spPr>
          <a:xfrm>
            <a:off x="1137399" y="5337183"/>
            <a:ext cx="6781800" cy="461680"/>
          </a:xfrm>
          <a:custGeom>
            <a:avLst/>
            <a:gdLst/>
            <a:ahLst/>
            <a:cxnLst/>
            <a:rect l="l" t="t" r="r" b="b"/>
            <a:pathLst>
              <a:path w="5355590" h="899160">
                <a:moveTo>
                  <a:pt x="5205476" y="0"/>
                </a:moveTo>
                <a:lnTo>
                  <a:pt x="139706" y="338"/>
                </a:lnTo>
                <a:lnTo>
                  <a:pt x="97825" y="9274"/>
                </a:lnTo>
                <a:lnTo>
                  <a:pt x="61197" y="29017"/>
                </a:lnTo>
                <a:lnTo>
                  <a:pt x="31609" y="57774"/>
                </a:lnTo>
                <a:lnTo>
                  <a:pt x="10851" y="93753"/>
                </a:lnTo>
                <a:lnTo>
                  <a:pt x="711" y="135160"/>
                </a:lnTo>
                <a:lnTo>
                  <a:pt x="0" y="149860"/>
                </a:lnTo>
                <a:lnTo>
                  <a:pt x="338" y="759449"/>
                </a:lnTo>
                <a:lnTo>
                  <a:pt x="9270" y="801318"/>
                </a:lnTo>
                <a:lnTo>
                  <a:pt x="29006" y="837946"/>
                </a:lnTo>
                <a:lnTo>
                  <a:pt x="57758" y="867538"/>
                </a:lnTo>
                <a:lnTo>
                  <a:pt x="93737" y="888303"/>
                </a:lnTo>
                <a:lnTo>
                  <a:pt x="135154" y="898448"/>
                </a:lnTo>
                <a:lnTo>
                  <a:pt x="149860" y="899160"/>
                </a:lnTo>
                <a:lnTo>
                  <a:pt x="5215629" y="898821"/>
                </a:lnTo>
                <a:lnTo>
                  <a:pt x="5257510" y="889885"/>
                </a:lnTo>
                <a:lnTo>
                  <a:pt x="5294138" y="870142"/>
                </a:lnTo>
                <a:lnTo>
                  <a:pt x="5323726" y="841385"/>
                </a:lnTo>
                <a:lnTo>
                  <a:pt x="5344484" y="805406"/>
                </a:lnTo>
                <a:lnTo>
                  <a:pt x="5354624" y="763999"/>
                </a:lnTo>
                <a:lnTo>
                  <a:pt x="5355336" y="749300"/>
                </a:lnTo>
                <a:lnTo>
                  <a:pt x="5354997" y="139710"/>
                </a:lnTo>
                <a:lnTo>
                  <a:pt x="5346065" y="97841"/>
                </a:lnTo>
                <a:lnTo>
                  <a:pt x="5326329" y="61213"/>
                </a:lnTo>
                <a:lnTo>
                  <a:pt x="5297577" y="31621"/>
                </a:lnTo>
                <a:lnTo>
                  <a:pt x="5261598" y="10856"/>
                </a:lnTo>
                <a:lnTo>
                  <a:pt x="5220181" y="711"/>
                </a:lnTo>
                <a:lnTo>
                  <a:pt x="5205476" y="0"/>
                </a:lnTo>
                <a:close/>
              </a:path>
            </a:pathLst>
          </a:custGeom>
          <a:solidFill>
            <a:srgbClr val="90C225"/>
          </a:solidFill>
        </p:spPr>
        <p:txBody>
          <a:bodyPr wrap="square" lIns="0" tIns="0" rIns="0" bIns="0" rtlCol="0"/>
          <a:lstStyle/>
          <a:p>
            <a:endParaRPr sz="2400" b="1"/>
          </a:p>
        </p:txBody>
      </p:sp>
      <p:sp>
        <p:nvSpPr>
          <p:cNvPr id="14" name="object 14"/>
          <p:cNvSpPr/>
          <p:nvPr/>
        </p:nvSpPr>
        <p:spPr>
          <a:xfrm>
            <a:off x="2781080" y="5892638"/>
            <a:ext cx="5507123" cy="461680"/>
          </a:xfrm>
          <a:custGeom>
            <a:avLst/>
            <a:gdLst/>
            <a:ahLst/>
            <a:cxnLst/>
            <a:rect l="l" t="t" r="r" b="b"/>
            <a:pathLst>
              <a:path w="5355590" h="899160">
                <a:moveTo>
                  <a:pt x="0" y="149860"/>
                </a:moveTo>
                <a:lnTo>
                  <a:pt x="6203" y="107041"/>
                </a:lnTo>
                <a:lnTo>
                  <a:pt x="23620" y="69053"/>
                </a:lnTo>
                <a:lnTo>
                  <a:pt x="50464" y="37690"/>
                </a:lnTo>
                <a:lnTo>
                  <a:pt x="84944" y="14743"/>
                </a:lnTo>
                <a:lnTo>
                  <a:pt x="125273" y="2005"/>
                </a:lnTo>
                <a:lnTo>
                  <a:pt x="5205476" y="0"/>
                </a:lnTo>
                <a:lnTo>
                  <a:pt x="5220181" y="711"/>
                </a:lnTo>
                <a:lnTo>
                  <a:pt x="5261598" y="10856"/>
                </a:lnTo>
                <a:lnTo>
                  <a:pt x="5297577" y="31621"/>
                </a:lnTo>
                <a:lnTo>
                  <a:pt x="5326329" y="61213"/>
                </a:lnTo>
                <a:lnTo>
                  <a:pt x="5346065" y="97841"/>
                </a:lnTo>
                <a:lnTo>
                  <a:pt x="5354997" y="139710"/>
                </a:lnTo>
                <a:lnTo>
                  <a:pt x="5355336" y="749300"/>
                </a:lnTo>
                <a:lnTo>
                  <a:pt x="5354624" y="763999"/>
                </a:lnTo>
                <a:lnTo>
                  <a:pt x="5344484" y="805406"/>
                </a:lnTo>
                <a:lnTo>
                  <a:pt x="5323726" y="841385"/>
                </a:lnTo>
                <a:lnTo>
                  <a:pt x="5294138" y="870142"/>
                </a:lnTo>
                <a:lnTo>
                  <a:pt x="5257510" y="889885"/>
                </a:lnTo>
                <a:lnTo>
                  <a:pt x="5215629" y="898821"/>
                </a:lnTo>
                <a:lnTo>
                  <a:pt x="149860" y="899160"/>
                </a:lnTo>
                <a:lnTo>
                  <a:pt x="135154" y="898448"/>
                </a:lnTo>
                <a:lnTo>
                  <a:pt x="93737" y="888303"/>
                </a:lnTo>
                <a:lnTo>
                  <a:pt x="57758" y="867538"/>
                </a:lnTo>
                <a:lnTo>
                  <a:pt x="29006" y="837946"/>
                </a:lnTo>
                <a:lnTo>
                  <a:pt x="9270" y="801318"/>
                </a:lnTo>
                <a:lnTo>
                  <a:pt x="338" y="759449"/>
                </a:lnTo>
                <a:lnTo>
                  <a:pt x="0" y="149860"/>
                </a:lnTo>
                <a:close/>
              </a:path>
            </a:pathLst>
          </a:custGeom>
          <a:ln w="18288">
            <a:solidFill>
              <a:srgbClr val="FFFFFF"/>
            </a:solidFill>
          </a:ln>
        </p:spPr>
        <p:txBody>
          <a:bodyPr wrap="square" lIns="0" tIns="0" rIns="0" bIns="0" rtlCol="0"/>
          <a:lstStyle/>
          <a:p>
            <a:endParaRPr sz="2400" b="1"/>
          </a:p>
        </p:txBody>
      </p:sp>
      <p:sp>
        <p:nvSpPr>
          <p:cNvPr id="15" name="object 15"/>
          <p:cNvSpPr txBox="1"/>
          <p:nvPr/>
        </p:nvSpPr>
        <p:spPr>
          <a:xfrm>
            <a:off x="1291615" y="1887079"/>
            <a:ext cx="5548636" cy="4113066"/>
          </a:xfrm>
          <a:prstGeom prst="rect">
            <a:avLst/>
          </a:prstGeom>
        </p:spPr>
        <p:txBody>
          <a:bodyPr vert="horz" wrap="square" lIns="0" tIns="0" rIns="0" bIns="0" rtlCol="0" anchor="ctr" anchorCtr="1">
            <a:noAutofit/>
          </a:bodyPr>
          <a:lstStyle/>
          <a:p>
            <a:pPr marL="11693"/>
            <a:r>
              <a:rPr sz="2400" b="1" spc="-14" dirty="0">
                <a:solidFill>
                  <a:srgbClr val="FFFFFF"/>
                </a:solidFill>
                <a:latin typeface="Arial"/>
                <a:cs typeface="Arial"/>
              </a:rPr>
              <a:t>G</a:t>
            </a:r>
            <a:r>
              <a:rPr sz="2400" b="1" spc="-18" dirty="0">
                <a:solidFill>
                  <a:srgbClr val="FFFFFF"/>
                </a:solidFill>
                <a:latin typeface="Arial"/>
                <a:cs typeface="Arial"/>
              </a:rPr>
              <a:t>r</a:t>
            </a:r>
            <a:r>
              <a:rPr sz="2400" b="1" spc="-14" dirty="0">
                <a:solidFill>
                  <a:srgbClr val="FFFFFF"/>
                </a:solidFill>
                <a:latin typeface="Arial"/>
                <a:cs typeface="Arial"/>
              </a:rPr>
              <a:t>e</a:t>
            </a:r>
            <a:r>
              <a:rPr sz="2400" b="1" spc="-23" dirty="0">
                <a:solidFill>
                  <a:srgbClr val="FFFFFF"/>
                </a:solidFill>
                <a:latin typeface="Arial"/>
                <a:cs typeface="Arial"/>
              </a:rPr>
              <a:t>e</a:t>
            </a:r>
            <a:r>
              <a:rPr sz="2400" b="1" spc="-14" dirty="0">
                <a:solidFill>
                  <a:srgbClr val="FFFFFF"/>
                </a:solidFill>
                <a:latin typeface="Arial"/>
                <a:cs typeface="Arial"/>
              </a:rPr>
              <a:t>n</a:t>
            </a:r>
            <a:r>
              <a:rPr sz="2400" b="1" spc="18" dirty="0">
                <a:solidFill>
                  <a:srgbClr val="FFFFFF"/>
                </a:solidFill>
                <a:latin typeface="Arial"/>
                <a:cs typeface="Arial"/>
              </a:rPr>
              <a:t> </a:t>
            </a:r>
            <a:r>
              <a:rPr sz="2400" b="1" spc="-14" dirty="0">
                <a:solidFill>
                  <a:srgbClr val="FFFFFF"/>
                </a:solidFill>
                <a:latin typeface="Arial"/>
                <a:cs typeface="Arial"/>
              </a:rPr>
              <a:t>de</a:t>
            </a:r>
            <a:r>
              <a:rPr sz="2400" b="1" spc="-23" dirty="0">
                <a:solidFill>
                  <a:srgbClr val="FFFFFF"/>
                </a:solidFill>
                <a:latin typeface="Arial"/>
                <a:cs typeface="Arial"/>
              </a:rPr>
              <a:t>a</a:t>
            </a:r>
            <a:r>
              <a:rPr sz="2400" b="1" spc="-9" dirty="0">
                <a:solidFill>
                  <a:srgbClr val="FFFFFF"/>
                </a:solidFill>
                <a:latin typeface="Arial"/>
                <a:cs typeface="Arial"/>
              </a:rPr>
              <a:t>l</a:t>
            </a:r>
            <a:endParaRPr lang="it-IT" sz="2400" b="1" spc="-9" dirty="0">
              <a:solidFill>
                <a:srgbClr val="FFFFFF"/>
              </a:solidFill>
              <a:latin typeface="Arial"/>
              <a:cs typeface="Arial"/>
            </a:endParaRPr>
          </a:p>
          <a:p>
            <a:pPr marL="11693"/>
            <a:endParaRPr sz="2000" b="1" dirty="0">
              <a:latin typeface="Arial"/>
              <a:cs typeface="Arial"/>
            </a:endParaRPr>
          </a:p>
          <a:p>
            <a:pPr marL="11693" marR="2004746"/>
            <a:r>
              <a:rPr sz="2400" b="1" spc="-9" dirty="0">
                <a:solidFill>
                  <a:srgbClr val="FFFFFF"/>
                </a:solidFill>
                <a:latin typeface="Arial"/>
                <a:cs typeface="Arial"/>
              </a:rPr>
              <a:t>Digital</a:t>
            </a:r>
            <a:r>
              <a:rPr sz="2400" b="1" spc="9" dirty="0">
                <a:solidFill>
                  <a:srgbClr val="FFFFFF"/>
                </a:solidFill>
                <a:latin typeface="Arial"/>
                <a:cs typeface="Arial"/>
              </a:rPr>
              <a:t> </a:t>
            </a:r>
            <a:r>
              <a:rPr sz="2400" b="1" spc="-5" dirty="0">
                <a:solidFill>
                  <a:srgbClr val="FFFFFF"/>
                </a:solidFill>
                <a:latin typeface="Arial"/>
                <a:cs typeface="Arial"/>
              </a:rPr>
              <a:t>t</a:t>
            </a:r>
            <a:r>
              <a:rPr sz="2400" b="1" spc="-18" dirty="0">
                <a:solidFill>
                  <a:srgbClr val="FFFFFF"/>
                </a:solidFill>
                <a:latin typeface="Arial"/>
                <a:cs typeface="Arial"/>
              </a:rPr>
              <a:t>r</a:t>
            </a:r>
            <a:r>
              <a:rPr sz="2400" b="1" spc="-14" dirty="0">
                <a:solidFill>
                  <a:srgbClr val="FFFFFF"/>
                </a:solidFill>
                <a:latin typeface="Arial"/>
                <a:cs typeface="Arial"/>
              </a:rPr>
              <a:t>ans</a:t>
            </a:r>
            <a:r>
              <a:rPr sz="2400" b="1" spc="-5" dirty="0">
                <a:solidFill>
                  <a:srgbClr val="FFFFFF"/>
                </a:solidFill>
                <a:latin typeface="Arial"/>
                <a:cs typeface="Arial"/>
              </a:rPr>
              <a:t>f</a:t>
            </a:r>
            <a:r>
              <a:rPr sz="2400" b="1" spc="-14" dirty="0">
                <a:solidFill>
                  <a:srgbClr val="FFFFFF"/>
                </a:solidFill>
                <a:latin typeface="Arial"/>
                <a:cs typeface="Arial"/>
              </a:rPr>
              <a:t>o</a:t>
            </a:r>
            <a:r>
              <a:rPr sz="2400" b="1" spc="-18" dirty="0">
                <a:solidFill>
                  <a:srgbClr val="FFFFFF"/>
                </a:solidFill>
                <a:latin typeface="Arial"/>
                <a:cs typeface="Arial"/>
              </a:rPr>
              <a:t>r</a:t>
            </a:r>
            <a:r>
              <a:rPr sz="2400" b="1" spc="-14" dirty="0">
                <a:solidFill>
                  <a:srgbClr val="FFFFFF"/>
                </a:solidFill>
                <a:latin typeface="Arial"/>
                <a:cs typeface="Arial"/>
              </a:rPr>
              <a:t>ma</a:t>
            </a:r>
            <a:r>
              <a:rPr sz="2400" b="1" spc="-5" dirty="0">
                <a:solidFill>
                  <a:srgbClr val="FFFFFF"/>
                </a:solidFill>
                <a:latin typeface="Arial"/>
                <a:cs typeface="Arial"/>
              </a:rPr>
              <a:t>t</a:t>
            </a:r>
            <a:r>
              <a:rPr sz="2400" b="1" spc="-9" dirty="0">
                <a:solidFill>
                  <a:srgbClr val="FFFFFF"/>
                </a:solidFill>
                <a:latin typeface="Arial"/>
                <a:cs typeface="Arial"/>
              </a:rPr>
              <a:t>ion </a:t>
            </a:r>
            <a:endParaRPr lang="it-IT" sz="2400" b="1" spc="-9" dirty="0">
              <a:solidFill>
                <a:srgbClr val="FFFFFF"/>
              </a:solidFill>
              <a:latin typeface="Arial"/>
              <a:cs typeface="Arial"/>
            </a:endParaRPr>
          </a:p>
          <a:p>
            <a:pPr marL="11693" marR="2004746"/>
            <a:endParaRPr lang="it-IT" sz="2200" b="1" spc="-9" dirty="0">
              <a:solidFill>
                <a:srgbClr val="FFFFFF"/>
              </a:solidFill>
              <a:latin typeface="Arial"/>
              <a:cs typeface="Arial"/>
            </a:endParaRPr>
          </a:p>
          <a:p>
            <a:pPr marL="11693" marR="2004746">
              <a:spcBef>
                <a:spcPts val="600"/>
              </a:spcBef>
            </a:pPr>
            <a:r>
              <a:rPr sz="2400" b="1" spc="18" dirty="0">
                <a:solidFill>
                  <a:srgbClr val="FFFFFF"/>
                </a:solidFill>
                <a:latin typeface="Arial"/>
                <a:cs typeface="Arial"/>
              </a:rPr>
              <a:t>M</a:t>
            </a:r>
            <a:r>
              <a:rPr sz="2400" b="1" spc="-9" dirty="0">
                <a:solidFill>
                  <a:srgbClr val="FFFFFF"/>
                </a:solidFill>
                <a:latin typeface="Arial"/>
                <a:cs typeface="Arial"/>
              </a:rPr>
              <a:t>igratio</a:t>
            </a:r>
            <a:r>
              <a:rPr sz="2400" b="1" spc="-14" dirty="0">
                <a:solidFill>
                  <a:srgbClr val="FFFFFF"/>
                </a:solidFill>
                <a:latin typeface="Arial"/>
                <a:cs typeface="Arial"/>
              </a:rPr>
              <a:t>n</a:t>
            </a:r>
            <a:r>
              <a:rPr sz="2400" b="1" spc="-23" dirty="0">
                <a:solidFill>
                  <a:srgbClr val="FFFFFF"/>
                </a:solidFill>
                <a:latin typeface="Arial"/>
                <a:cs typeface="Arial"/>
              </a:rPr>
              <a:t> </a:t>
            </a:r>
            <a:r>
              <a:rPr sz="2400" b="1" spc="-14" dirty="0">
                <a:solidFill>
                  <a:srgbClr val="FFFFFF"/>
                </a:solidFill>
                <a:latin typeface="Arial"/>
                <a:cs typeface="Arial"/>
              </a:rPr>
              <a:t>and</a:t>
            </a:r>
            <a:r>
              <a:rPr sz="2400" b="1" spc="5" dirty="0">
                <a:solidFill>
                  <a:srgbClr val="FFFFFF"/>
                </a:solidFill>
                <a:latin typeface="Arial"/>
                <a:cs typeface="Arial"/>
              </a:rPr>
              <a:t> </a:t>
            </a:r>
            <a:r>
              <a:rPr sz="2400" b="1" spc="18" dirty="0">
                <a:solidFill>
                  <a:srgbClr val="FFFFFF"/>
                </a:solidFill>
                <a:latin typeface="Arial"/>
                <a:cs typeface="Arial"/>
              </a:rPr>
              <a:t>M</a:t>
            </a:r>
            <a:r>
              <a:rPr sz="2400" b="1" spc="-9" dirty="0">
                <a:solidFill>
                  <a:srgbClr val="FFFFFF"/>
                </a:solidFill>
                <a:latin typeface="Arial"/>
                <a:cs typeface="Arial"/>
              </a:rPr>
              <a:t>obility</a:t>
            </a:r>
            <a:endParaRPr sz="2400" b="1" dirty="0">
              <a:latin typeface="Arial"/>
              <a:cs typeface="Arial"/>
            </a:endParaRPr>
          </a:p>
          <a:p>
            <a:endParaRPr b="1" dirty="0">
              <a:latin typeface="Times New Roman"/>
              <a:cs typeface="Times New Roman"/>
            </a:endParaRPr>
          </a:p>
          <a:p>
            <a:pPr marL="11693">
              <a:spcBef>
                <a:spcPts val="1200"/>
              </a:spcBef>
            </a:pPr>
            <a:r>
              <a:rPr sz="2400" b="1" spc="-14" dirty="0">
                <a:solidFill>
                  <a:srgbClr val="FFFFFF"/>
                </a:solidFill>
                <a:latin typeface="Arial"/>
                <a:cs typeface="Arial"/>
              </a:rPr>
              <a:t>Go</a:t>
            </a:r>
            <a:r>
              <a:rPr sz="2400" b="1" dirty="0">
                <a:solidFill>
                  <a:srgbClr val="FFFFFF"/>
                </a:solidFill>
                <a:latin typeface="Arial"/>
                <a:cs typeface="Arial"/>
              </a:rPr>
              <a:t>v</a:t>
            </a:r>
            <a:r>
              <a:rPr sz="2400" b="1" spc="-14" dirty="0">
                <a:solidFill>
                  <a:srgbClr val="FFFFFF"/>
                </a:solidFill>
                <a:latin typeface="Arial"/>
                <a:cs typeface="Arial"/>
              </a:rPr>
              <a:t>e</a:t>
            </a:r>
            <a:r>
              <a:rPr sz="2400" b="1" spc="-23" dirty="0">
                <a:solidFill>
                  <a:srgbClr val="FFFFFF"/>
                </a:solidFill>
                <a:latin typeface="Arial"/>
                <a:cs typeface="Arial"/>
              </a:rPr>
              <a:t>r</a:t>
            </a:r>
            <a:r>
              <a:rPr sz="2400" b="1" spc="-14" dirty="0">
                <a:solidFill>
                  <a:srgbClr val="FFFFFF"/>
                </a:solidFill>
                <a:latin typeface="Arial"/>
                <a:cs typeface="Arial"/>
              </a:rPr>
              <a:t>nance,</a:t>
            </a:r>
            <a:r>
              <a:rPr sz="2400" b="1" spc="9" dirty="0">
                <a:solidFill>
                  <a:srgbClr val="FFFFFF"/>
                </a:solidFill>
                <a:latin typeface="Arial"/>
                <a:cs typeface="Arial"/>
              </a:rPr>
              <a:t> </a:t>
            </a:r>
            <a:r>
              <a:rPr sz="2400" b="1" spc="-14" dirty="0">
                <a:solidFill>
                  <a:srgbClr val="FFFFFF"/>
                </a:solidFill>
                <a:latin typeface="Arial"/>
                <a:cs typeface="Arial"/>
              </a:rPr>
              <a:t>pea</a:t>
            </a:r>
            <a:r>
              <a:rPr sz="2400" b="1" spc="-23" dirty="0">
                <a:solidFill>
                  <a:srgbClr val="FFFFFF"/>
                </a:solidFill>
                <a:latin typeface="Arial"/>
                <a:cs typeface="Arial"/>
              </a:rPr>
              <a:t>c</a:t>
            </a:r>
            <a:r>
              <a:rPr sz="2400" b="1" spc="-9" dirty="0">
                <a:solidFill>
                  <a:srgbClr val="FFFFFF"/>
                </a:solidFill>
                <a:latin typeface="Arial"/>
                <a:cs typeface="Arial"/>
              </a:rPr>
              <a:t>e,</a:t>
            </a:r>
            <a:r>
              <a:rPr sz="2400" b="1" spc="28" dirty="0">
                <a:solidFill>
                  <a:srgbClr val="FFFFFF"/>
                </a:solidFill>
                <a:latin typeface="Arial"/>
                <a:cs typeface="Arial"/>
              </a:rPr>
              <a:t> </a:t>
            </a:r>
            <a:r>
              <a:rPr sz="2400" b="1" spc="-14" dirty="0">
                <a:solidFill>
                  <a:srgbClr val="FFFFFF"/>
                </a:solidFill>
                <a:latin typeface="Arial"/>
                <a:cs typeface="Arial"/>
              </a:rPr>
              <a:t>s</a:t>
            </a:r>
            <a:r>
              <a:rPr sz="2400" b="1" spc="-23" dirty="0">
                <a:solidFill>
                  <a:srgbClr val="FFFFFF"/>
                </a:solidFill>
                <a:latin typeface="Arial"/>
                <a:cs typeface="Arial"/>
              </a:rPr>
              <a:t>e</a:t>
            </a:r>
            <a:r>
              <a:rPr sz="2400" b="1" spc="-14" dirty="0">
                <a:solidFill>
                  <a:srgbClr val="FFFFFF"/>
                </a:solidFill>
                <a:latin typeface="Arial"/>
                <a:cs typeface="Arial"/>
              </a:rPr>
              <a:t>cu</a:t>
            </a:r>
            <a:r>
              <a:rPr sz="2400" b="1" spc="-18" dirty="0">
                <a:solidFill>
                  <a:srgbClr val="FFFFFF"/>
                </a:solidFill>
                <a:latin typeface="Arial"/>
                <a:cs typeface="Arial"/>
              </a:rPr>
              <a:t>r</a:t>
            </a:r>
            <a:r>
              <a:rPr sz="2400" b="1" spc="-9" dirty="0">
                <a:solidFill>
                  <a:srgbClr val="FFFFFF"/>
                </a:solidFill>
                <a:latin typeface="Arial"/>
                <a:cs typeface="Arial"/>
              </a:rPr>
              <a:t>ity</a:t>
            </a:r>
            <a:r>
              <a:rPr sz="2400" b="1" spc="14" dirty="0">
                <a:solidFill>
                  <a:srgbClr val="FFFFFF"/>
                </a:solidFill>
                <a:latin typeface="Arial"/>
                <a:cs typeface="Arial"/>
              </a:rPr>
              <a:t> </a:t>
            </a:r>
            <a:r>
              <a:rPr sz="2400" b="1" spc="-14" dirty="0">
                <a:solidFill>
                  <a:srgbClr val="FFFFFF"/>
                </a:solidFill>
                <a:latin typeface="Arial"/>
                <a:cs typeface="Arial"/>
              </a:rPr>
              <a:t>and</a:t>
            </a:r>
            <a:r>
              <a:rPr sz="2400" b="1" spc="18" dirty="0">
                <a:solidFill>
                  <a:srgbClr val="FFFFFF"/>
                </a:solidFill>
                <a:latin typeface="Arial"/>
                <a:cs typeface="Arial"/>
              </a:rPr>
              <a:t> </a:t>
            </a:r>
            <a:r>
              <a:rPr sz="2400" b="1" spc="-14" dirty="0">
                <a:solidFill>
                  <a:srgbClr val="FFFFFF"/>
                </a:solidFill>
                <a:latin typeface="Arial"/>
                <a:cs typeface="Arial"/>
              </a:rPr>
              <a:t>h</a:t>
            </a:r>
            <a:r>
              <a:rPr sz="2400" b="1" spc="-9" dirty="0">
                <a:solidFill>
                  <a:srgbClr val="FFFFFF"/>
                </a:solidFill>
                <a:latin typeface="Arial"/>
                <a:cs typeface="Arial"/>
              </a:rPr>
              <a:t>u</a:t>
            </a:r>
            <a:r>
              <a:rPr sz="2400" b="1" spc="-14" dirty="0">
                <a:solidFill>
                  <a:srgbClr val="FFFFFF"/>
                </a:solidFill>
                <a:latin typeface="Arial"/>
                <a:cs typeface="Arial"/>
              </a:rPr>
              <a:t>man</a:t>
            </a:r>
            <a:r>
              <a:rPr lang="it-IT" sz="2400" b="1" spc="-14" dirty="0">
                <a:solidFill>
                  <a:srgbClr val="FFFFFF"/>
                </a:solidFill>
                <a:latin typeface="Arial"/>
                <a:cs typeface="Arial"/>
              </a:rPr>
              <a:t> </a:t>
            </a:r>
            <a:r>
              <a:rPr sz="2400" b="1" spc="-14" dirty="0">
                <a:solidFill>
                  <a:srgbClr val="FFFFFF"/>
                </a:solidFill>
                <a:latin typeface="Arial"/>
                <a:cs typeface="Arial"/>
              </a:rPr>
              <a:t>de</a:t>
            </a:r>
            <a:r>
              <a:rPr sz="2400" b="1" spc="-5" dirty="0">
                <a:solidFill>
                  <a:srgbClr val="FFFFFF"/>
                </a:solidFill>
                <a:latin typeface="Arial"/>
                <a:cs typeface="Arial"/>
              </a:rPr>
              <a:t>v</a:t>
            </a:r>
            <a:r>
              <a:rPr sz="2400" b="1" spc="-9" dirty="0">
                <a:solidFill>
                  <a:srgbClr val="FFFFFF"/>
                </a:solidFill>
                <a:latin typeface="Arial"/>
                <a:cs typeface="Arial"/>
              </a:rPr>
              <a:t>elop</a:t>
            </a:r>
            <a:r>
              <a:rPr sz="2400" b="1" spc="-14" dirty="0">
                <a:solidFill>
                  <a:srgbClr val="FFFFFF"/>
                </a:solidFill>
                <a:latin typeface="Arial"/>
                <a:cs typeface="Arial"/>
              </a:rPr>
              <a:t>me</a:t>
            </a:r>
            <a:r>
              <a:rPr sz="2400" b="1" spc="-9" dirty="0">
                <a:solidFill>
                  <a:srgbClr val="FFFFFF"/>
                </a:solidFill>
                <a:latin typeface="Arial"/>
                <a:cs typeface="Arial"/>
              </a:rPr>
              <a:t>nt</a:t>
            </a:r>
            <a:endParaRPr sz="2400" b="1" dirty="0">
              <a:latin typeface="Arial"/>
              <a:cs typeface="Arial"/>
            </a:endParaRPr>
          </a:p>
          <a:p>
            <a:endParaRPr sz="4000" b="1" dirty="0">
              <a:latin typeface="Times New Roman"/>
              <a:cs typeface="Times New Roman"/>
            </a:endParaRPr>
          </a:p>
          <a:p>
            <a:pPr marL="11693">
              <a:spcBef>
                <a:spcPts val="300"/>
              </a:spcBef>
            </a:pPr>
            <a:r>
              <a:rPr sz="2400" b="1" spc="-23" dirty="0">
                <a:solidFill>
                  <a:srgbClr val="FFFFFF"/>
                </a:solidFill>
                <a:latin typeface="Arial"/>
                <a:cs typeface="Arial"/>
              </a:rPr>
              <a:t>S</a:t>
            </a:r>
            <a:r>
              <a:rPr sz="2400" b="1" spc="-9" dirty="0">
                <a:solidFill>
                  <a:srgbClr val="FFFFFF"/>
                </a:solidFill>
                <a:latin typeface="Arial"/>
                <a:cs typeface="Arial"/>
              </a:rPr>
              <a:t>ustainable</a:t>
            </a:r>
            <a:r>
              <a:rPr sz="2400" b="1" spc="32" dirty="0">
                <a:solidFill>
                  <a:srgbClr val="FFFFFF"/>
                </a:solidFill>
                <a:latin typeface="Arial"/>
                <a:cs typeface="Arial"/>
              </a:rPr>
              <a:t> </a:t>
            </a:r>
            <a:r>
              <a:rPr sz="2400" b="1" spc="-14" dirty="0">
                <a:solidFill>
                  <a:srgbClr val="FFFFFF"/>
                </a:solidFill>
                <a:latin typeface="Arial"/>
                <a:cs typeface="Arial"/>
              </a:rPr>
              <a:t>g</a:t>
            </a:r>
            <a:r>
              <a:rPr sz="2400" b="1" spc="-18" dirty="0">
                <a:solidFill>
                  <a:srgbClr val="FFFFFF"/>
                </a:solidFill>
                <a:latin typeface="Arial"/>
                <a:cs typeface="Arial"/>
              </a:rPr>
              <a:t>r</a:t>
            </a:r>
            <a:r>
              <a:rPr sz="2400" b="1" spc="-14" dirty="0">
                <a:solidFill>
                  <a:srgbClr val="FFFFFF"/>
                </a:solidFill>
                <a:latin typeface="Arial"/>
                <a:cs typeface="Arial"/>
              </a:rPr>
              <a:t>o</a:t>
            </a:r>
            <a:r>
              <a:rPr sz="2400" b="1" spc="9" dirty="0">
                <a:solidFill>
                  <a:srgbClr val="FFFFFF"/>
                </a:solidFill>
                <a:latin typeface="Arial"/>
                <a:cs typeface="Arial"/>
              </a:rPr>
              <a:t>w</a:t>
            </a:r>
            <a:r>
              <a:rPr sz="2400" b="1" spc="-5" dirty="0">
                <a:solidFill>
                  <a:srgbClr val="FFFFFF"/>
                </a:solidFill>
                <a:latin typeface="Arial"/>
                <a:cs typeface="Arial"/>
              </a:rPr>
              <a:t>t</a:t>
            </a:r>
            <a:r>
              <a:rPr sz="2400" b="1" spc="-14" dirty="0">
                <a:solidFill>
                  <a:srgbClr val="FFFFFF"/>
                </a:solidFill>
                <a:latin typeface="Arial"/>
                <a:cs typeface="Arial"/>
              </a:rPr>
              <a:t>h</a:t>
            </a:r>
            <a:r>
              <a:rPr sz="2400" b="1" spc="-23" dirty="0">
                <a:solidFill>
                  <a:srgbClr val="FFFFFF"/>
                </a:solidFill>
                <a:latin typeface="Arial"/>
                <a:cs typeface="Arial"/>
              </a:rPr>
              <a:t> </a:t>
            </a:r>
            <a:r>
              <a:rPr sz="2400" b="1" spc="-14" dirty="0">
                <a:solidFill>
                  <a:srgbClr val="FFFFFF"/>
                </a:solidFill>
                <a:latin typeface="Arial"/>
                <a:cs typeface="Arial"/>
              </a:rPr>
              <a:t>and</a:t>
            </a:r>
            <a:r>
              <a:rPr sz="2400" b="1" spc="5" dirty="0">
                <a:solidFill>
                  <a:srgbClr val="FFFFFF"/>
                </a:solidFill>
                <a:latin typeface="Arial"/>
                <a:cs typeface="Arial"/>
              </a:rPr>
              <a:t> </a:t>
            </a:r>
            <a:r>
              <a:rPr sz="2400" b="1" spc="-9" dirty="0">
                <a:solidFill>
                  <a:srgbClr val="FFFFFF"/>
                </a:solidFill>
                <a:latin typeface="Arial"/>
                <a:cs typeface="Arial"/>
              </a:rPr>
              <a:t>job</a:t>
            </a:r>
            <a:r>
              <a:rPr sz="2400" b="1" spc="-14" dirty="0">
                <a:solidFill>
                  <a:srgbClr val="FFFFFF"/>
                </a:solidFill>
                <a:latin typeface="Arial"/>
                <a:cs typeface="Arial"/>
              </a:rPr>
              <a:t>s</a:t>
            </a:r>
            <a:endParaRPr lang="it-IT" sz="2400" b="1" spc="-14" dirty="0">
              <a:solidFill>
                <a:srgbClr val="FFFFFF"/>
              </a:solidFill>
              <a:latin typeface="Arial"/>
              <a:cs typeface="Arial"/>
            </a:endParaRPr>
          </a:p>
          <a:p>
            <a:pPr marL="11693">
              <a:spcBef>
                <a:spcPts val="1200"/>
              </a:spcBef>
            </a:pPr>
            <a:endParaRPr sz="1000" b="1" dirty="0">
              <a:latin typeface="Arial"/>
              <a:cs typeface="Arial"/>
            </a:endParaRPr>
          </a:p>
        </p:txBody>
      </p:sp>
      <p:sp>
        <p:nvSpPr>
          <p:cNvPr id="16" name="object 16"/>
          <p:cNvSpPr txBox="1"/>
          <p:nvPr/>
        </p:nvSpPr>
        <p:spPr>
          <a:xfrm>
            <a:off x="533400" y="139700"/>
            <a:ext cx="4561863" cy="1014765"/>
          </a:xfrm>
          <a:prstGeom prst="rect">
            <a:avLst/>
          </a:prstGeom>
        </p:spPr>
        <p:txBody>
          <a:bodyPr vert="horz" wrap="square" lIns="0" tIns="0" rIns="0" bIns="0" rtlCol="0">
            <a:spAutoFit/>
          </a:bodyPr>
          <a:lstStyle/>
          <a:p>
            <a:pPr marL="11693">
              <a:tabLst>
                <a:tab pos="993896" algn="l"/>
                <a:tab pos="2748414" algn="l"/>
              </a:tabLst>
            </a:pPr>
            <a:r>
              <a:rPr sz="3315" b="1" dirty="0">
                <a:solidFill>
                  <a:srgbClr val="FF0000"/>
                </a:solidFill>
                <a:latin typeface="Arial"/>
                <a:cs typeface="Arial"/>
              </a:rPr>
              <a:t>New	regional	priorities</a:t>
            </a:r>
            <a:endParaRPr sz="3315" dirty="0">
              <a:latin typeface="Arial"/>
              <a:cs typeface="Arial"/>
            </a:endParaRPr>
          </a:p>
          <a:p>
            <a:pPr marL="12278">
              <a:spcBef>
                <a:spcPts val="419"/>
              </a:spcBef>
            </a:pPr>
            <a:r>
              <a:rPr sz="2946" b="1" spc="-37" dirty="0">
                <a:solidFill>
                  <a:srgbClr val="024A9C"/>
                </a:solidFill>
                <a:latin typeface="Arial"/>
                <a:cs typeface="Arial"/>
              </a:rPr>
              <a:t>O</a:t>
            </a:r>
            <a:r>
              <a:rPr sz="2946" b="1" spc="-87" dirty="0">
                <a:solidFill>
                  <a:srgbClr val="024A9C"/>
                </a:solidFill>
                <a:latin typeface="Arial"/>
                <a:cs typeface="Arial"/>
              </a:rPr>
              <a:t>v</a:t>
            </a:r>
            <a:r>
              <a:rPr sz="2946" b="1" spc="-18" dirty="0">
                <a:solidFill>
                  <a:srgbClr val="024A9C"/>
                </a:solidFill>
                <a:latin typeface="Arial"/>
                <a:cs typeface="Arial"/>
              </a:rPr>
              <a:t>era</a:t>
            </a:r>
            <a:r>
              <a:rPr sz="2946" b="1" spc="-5" dirty="0">
                <a:solidFill>
                  <a:srgbClr val="024A9C"/>
                </a:solidFill>
                <a:latin typeface="Arial"/>
                <a:cs typeface="Arial"/>
              </a:rPr>
              <a:t>r</a:t>
            </a:r>
            <a:r>
              <a:rPr sz="2946" b="1" spc="-18" dirty="0">
                <a:solidFill>
                  <a:srgbClr val="024A9C"/>
                </a:solidFill>
                <a:latin typeface="Arial"/>
                <a:cs typeface="Arial"/>
              </a:rPr>
              <a:t>chi</a:t>
            </a:r>
            <a:r>
              <a:rPr sz="2946" b="1" spc="-28" dirty="0">
                <a:solidFill>
                  <a:srgbClr val="024A9C"/>
                </a:solidFill>
                <a:latin typeface="Arial"/>
                <a:cs typeface="Arial"/>
              </a:rPr>
              <a:t>n</a:t>
            </a:r>
            <a:r>
              <a:rPr sz="2946" b="1" spc="-18" dirty="0">
                <a:solidFill>
                  <a:srgbClr val="024A9C"/>
                </a:solidFill>
                <a:latin typeface="Arial"/>
                <a:cs typeface="Arial"/>
              </a:rPr>
              <a:t>g</a:t>
            </a:r>
            <a:r>
              <a:rPr sz="2946" b="1" spc="74" dirty="0">
                <a:solidFill>
                  <a:srgbClr val="024A9C"/>
                </a:solidFill>
                <a:latin typeface="Arial"/>
                <a:cs typeface="Arial"/>
              </a:rPr>
              <a:t> </a:t>
            </a:r>
            <a:r>
              <a:rPr sz="2946" b="1" spc="-14" dirty="0">
                <a:solidFill>
                  <a:srgbClr val="024A9C"/>
                </a:solidFill>
                <a:latin typeface="Arial"/>
                <a:cs typeface="Arial"/>
              </a:rPr>
              <a:t>priorities</a:t>
            </a:r>
            <a:endParaRPr sz="2946" dirty="0">
              <a:latin typeface="Arial"/>
              <a:cs typeface="Arial"/>
            </a:endParaRPr>
          </a:p>
        </p:txBody>
      </p:sp>
      <p:sp>
        <p:nvSpPr>
          <p:cNvPr id="8" name="Segnaposto piè di pagina 7">
            <a:extLst>
              <a:ext uri="{FF2B5EF4-FFF2-40B4-BE49-F238E27FC236}">
                <a16:creationId xmlns:a16="http://schemas.microsoft.com/office/drawing/2014/main" id="{5CE77D7A-3029-0261-AE61-A63F956E0225}"/>
              </a:ext>
            </a:extLst>
          </p:cNvPr>
          <p:cNvSpPr>
            <a:spLocks noGrp="1"/>
          </p:cNvSpPr>
          <p:nvPr>
            <p:ph type="ftr" sz="quarter" idx="5"/>
          </p:nvPr>
        </p:nvSpPr>
        <p:spPr>
          <a:xfrm>
            <a:off x="2286000" y="6354318"/>
            <a:ext cx="3648455" cy="341630"/>
          </a:xfrm>
        </p:spPr>
        <p:txBody>
          <a:bodyPr/>
          <a:lstStyle/>
          <a:p>
            <a:r>
              <a:rPr lang="it-IT" dirty="0"/>
              <a:t>«MERGE» ERASMUS+ </a:t>
            </a:r>
            <a:r>
              <a:rPr lang="it-IT" dirty="0" err="1"/>
              <a:t>CBHE</a:t>
            </a:r>
            <a:r>
              <a:rPr lang="it-IT" dirty="0"/>
              <a:t> PROJECT</a:t>
            </a:r>
          </a:p>
        </p:txBody>
      </p:sp>
      <p:sp>
        <p:nvSpPr>
          <p:cNvPr id="18" name="Segnaposto numero diapositiva 17">
            <a:extLst>
              <a:ext uri="{FF2B5EF4-FFF2-40B4-BE49-F238E27FC236}">
                <a16:creationId xmlns:a16="http://schemas.microsoft.com/office/drawing/2014/main" id="{5649695E-B610-5584-0DA2-7CDC7ADE7785}"/>
              </a:ext>
            </a:extLst>
          </p:cNvPr>
          <p:cNvSpPr>
            <a:spLocks noGrp="1"/>
          </p:cNvSpPr>
          <p:nvPr>
            <p:ph type="sldNum" sz="quarter" idx="7"/>
          </p:nvPr>
        </p:nvSpPr>
        <p:spPr>
          <a:xfrm>
            <a:off x="6473952" y="6354318"/>
            <a:ext cx="1755648" cy="341630"/>
          </a:xfrm>
        </p:spPr>
        <p:txBody>
          <a:bodyPr/>
          <a:lstStyle/>
          <a:p>
            <a:fld id="{B6F15528-21DE-4FAA-801E-634DDDAF4B2B}" type="slidenum">
              <a:rPr lang="it-IT" smtClean="0"/>
              <a:t>40</a:t>
            </a:fld>
            <a:endParaRPr lang="it-IT"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629518" y="259301"/>
            <a:ext cx="84187" cy="472381"/>
          </a:xfrm>
          <a:custGeom>
            <a:avLst/>
            <a:gdLst/>
            <a:ahLst/>
            <a:cxnLst/>
            <a:rect l="l" t="t" r="r" b="b"/>
            <a:pathLst>
              <a:path w="91440" h="513080">
                <a:moveTo>
                  <a:pt x="0" y="0"/>
                </a:moveTo>
                <a:lnTo>
                  <a:pt x="91106" y="512472"/>
                </a:lnTo>
              </a:path>
            </a:pathLst>
          </a:custGeom>
          <a:ln w="9144">
            <a:solidFill>
              <a:srgbClr val="BEBEBE"/>
            </a:solidFill>
          </a:ln>
        </p:spPr>
        <p:txBody>
          <a:bodyPr wrap="square" lIns="0" tIns="0" rIns="0" bIns="0" rtlCol="0"/>
          <a:lstStyle/>
          <a:p>
            <a:endParaRPr sz="1657"/>
          </a:p>
        </p:txBody>
      </p:sp>
      <p:sp>
        <p:nvSpPr>
          <p:cNvPr id="3" name="object 3"/>
          <p:cNvSpPr/>
          <p:nvPr/>
        </p:nvSpPr>
        <p:spPr>
          <a:xfrm>
            <a:off x="6840251" y="5312694"/>
            <a:ext cx="1873152" cy="1249353"/>
          </a:xfrm>
          <a:custGeom>
            <a:avLst/>
            <a:gdLst/>
            <a:ahLst/>
            <a:cxnLst/>
            <a:rect l="l" t="t" r="r" b="b"/>
            <a:pathLst>
              <a:path w="2034540" h="1356995">
                <a:moveTo>
                  <a:pt x="2034533" y="0"/>
                </a:moveTo>
                <a:lnTo>
                  <a:pt x="0" y="1356744"/>
                </a:lnTo>
              </a:path>
            </a:pathLst>
          </a:custGeom>
          <a:ln w="9144">
            <a:solidFill>
              <a:srgbClr val="D9D9D9"/>
            </a:solidFill>
          </a:ln>
        </p:spPr>
        <p:txBody>
          <a:bodyPr wrap="square" lIns="0" tIns="0" rIns="0" bIns="0" rtlCol="0"/>
          <a:lstStyle/>
          <a:p>
            <a:endParaRPr sz="1657"/>
          </a:p>
        </p:txBody>
      </p:sp>
      <p:sp>
        <p:nvSpPr>
          <p:cNvPr id="7" name="object 7"/>
          <p:cNvSpPr/>
          <p:nvPr/>
        </p:nvSpPr>
        <p:spPr>
          <a:xfrm>
            <a:off x="1" y="3943612"/>
            <a:ext cx="412747" cy="2618555"/>
          </a:xfrm>
          <a:custGeom>
            <a:avLst/>
            <a:gdLst/>
            <a:ahLst/>
            <a:cxnLst/>
            <a:rect l="l" t="t" r="r" b="b"/>
            <a:pathLst>
              <a:path w="448309" h="2844165">
                <a:moveTo>
                  <a:pt x="0" y="-1"/>
                </a:moveTo>
                <a:lnTo>
                  <a:pt x="0" y="2843782"/>
                </a:lnTo>
                <a:lnTo>
                  <a:pt x="448056" y="2843782"/>
                </a:lnTo>
                <a:lnTo>
                  <a:pt x="0" y="-1"/>
                </a:lnTo>
                <a:close/>
              </a:path>
            </a:pathLst>
          </a:custGeom>
          <a:solidFill>
            <a:srgbClr val="90C225"/>
          </a:solidFill>
        </p:spPr>
        <p:txBody>
          <a:bodyPr wrap="square" lIns="0" tIns="0" rIns="0" bIns="0" rtlCol="0"/>
          <a:lstStyle/>
          <a:p>
            <a:endParaRPr sz="1657"/>
          </a:p>
        </p:txBody>
      </p:sp>
      <p:sp>
        <p:nvSpPr>
          <p:cNvPr id="10" name="object 10"/>
          <p:cNvSpPr/>
          <p:nvPr/>
        </p:nvSpPr>
        <p:spPr>
          <a:xfrm>
            <a:off x="204854" y="6185920"/>
            <a:ext cx="8508696" cy="0"/>
          </a:xfrm>
          <a:custGeom>
            <a:avLst/>
            <a:gdLst/>
            <a:ahLst/>
            <a:cxnLst/>
            <a:rect l="l" t="t" r="r" b="b"/>
            <a:pathLst>
              <a:path w="9241790">
                <a:moveTo>
                  <a:pt x="0" y="0"/>
                </a:moveTo>
                <a:lnTo>
                  <a:pt x="9241624" y="0"/>
                </a:lnTo>
              </a:path>
            </a:pathLst>
          </a:custGeom>
          <a:ln w="18287">
            <a:solidFill>
              <a:srgbClr val="4A911D"/>
            </a:solidFill>
          </a:ln>
        </p:spPr>
        <p:txBody>
          <a:bodyPr wrap="square" lIns="0" tIns="0" rIns="0" bIns="0" rtlCol="0"/>
          <a:lstStyle/>
          <a:p>
            <a:endParaRPr sz="1657"/>
          </a:p>
        </p:txBody>
      </p:sp>
      <p:sp>
        <p:nvSpPr>
          <p:cNvPr id="11" name="object 11"/>
          <p:cNvSpPr/>
          <p:nvPr/>
        </p:nvSpPr>
        <p:spPr>
          <a:xfrm>
            <a:off x="204854" y="3492500"/>
            <a:ext cx="8508696" cy="0"/>
          </a:xfrm>
          <a:custGeom>
            <a:avLst/>
            <a:gdLst/>
            <a:ahLst/>
            <a:cxnLst/>
            <a:rect l="l" t="t" r="r" b="b"/>
            <a:pathLst>
              <a:path w="9241790">
                <a:moveTo>
                  <a:pt x="0" y="0"/>
                </a:moveTo>
                <a:lnTo>
                  <a:pt x="9241624" y="0"/>
                </a:lnTo>
              </a:path>
            </a:pathLst>
          </a:custGeom>
          <a:ln w="18288">
            <a:solidFill>
              <a:srgbClr val="4A911D"/>
            </a:solidFill>
          </a:ln>
        </p:spPr>
        <p:txBody>
          <a:bodyPr wrap="square" lIns="0" tIns="0" rIns="0" bIns="0" rtlCol="0"/>
          <a:lstStyle/>
          <a:p>
            <a:endParaRPr sz="1657"/>
          </a:p>
        </p:txBody>
      </p:sp>
      <p:sp>
        <p:nvSpPr>
          <p:cNvPr id="12" name="object 12"/>
          <p:cNvSpPr txBox="1"/>
          <p:nvPr/>
        </p:nvSpPr>
        <p:spPr>
          <a:xfrm>
            <a:off x="2429369" y="1013914"/>
            <a:ext cx="3702457" cy="184218"/>
          </a:xfrm>
          <a:prstGeom prst="rect">
            <a:avLst/>
          </a:prstGeom>
        </p:spPr>
        <p:txBody>
          <a:bodyPr vert="horz" wrap="square" lIns="0" tIns="0" rIns="0" bIns="0" rtlCol="0">
            <a:spAutoFit/>
          </a:bodyPr>
          <a:lstStyle/>
          <a:p>
            <a:pPr marL="11693"/>
            <a:r>
              <a:rPr sz="1197" dirty="0">
                <a:latin typeface="Arial"/>
                <a:cs typeface="Arial"/>
              </a:rPr>
              <a:t>Albania,</a:t>
            </a:r>
            <a:r>
              <a:rPr sz="1197" spc="-51" dirty="0">
                <a:latin typeface="Arial"/>
                <a:cs typeface="Arial"/>
              </a:rPr>
              <a:t> </a:t>
            </a:r>
            <a:r>
              <a:rPr sz="1197" dirty="0">
                <a:latin typeface="Arial"/>
                <a:cs typeface="Arial"/>
              </a:rPr>
              <a:t>Bosnia</a:t>
            </a:r>
            <a:r>
              <a:rPr sz="1197" spc="-41" dirty="0">
                <a:latin typeface="Arial"/>
                <a:cs typeface="Arial"/>
              </a:rPr>
              <a:t> </a:t>
            </a:r>
            <a:r>
              <a:rPr sz="1197" dirty="0">
                <a:latin typeface="Arial"/>
                <a:cs typeface="Arial"/>
              </a:rPr>
              <a:t>and</a:t>
            </a:r>
            <a:r>
              <a:rPr sz="1197" spc="-18" dirty="0">
                <a:latin typeface="Arial"/>
                <a:cs typeface="Arial"/>
              </a:rPr>
              <a:t> </a:t>
            </a:r>
            <a:r>
              <a:rPr sz="1197" dirty="0">
                <a:latin typeface="Arial"/>
                <a:cs typeface="Arial"/>
              </a:rPr>
              <a:t>Herzegovin</a:t>
            </a:r>
            <a:r>
              <a:rPr sz="1197" spc="-110" dirty="0">
                <a:latin typeface="Arial"/>
                <a:cs typeface="Arial"/>
              </a:rPr>
              <a:t>a</a:t>
            </a:r>
            <a:r>
              <a:rPr sz="1197" spc="-695" dirty="0">
                <a:latin typeface="Arial"/>
                <a:cs typeface="Arial"/>
              </a:rPr>
              <a:t>K</a:t>
            </a:r>
            <a:r>
              <a:rPr sz="1197" dirty="0">
                <a:latin typeface="Arial"/>
                <a:cs typeface="Arial"/>
              </a:rPr>
              <a:t>,</a:t>
            </a:r>
            <a:r>
              <a:rPr sz="1197" spc="23" dirty="0">
                <a:latin typeface="Arial"/>
                <a:cs typeface="Arial"/>
              </a:rPr>
              <a:t> </a:t>
            </a:r>
            <a:r>
              <a:rPr sz="1197" dirty="0">
                <a:latin typeface="Arial"/>
                <a:cs typeface="Arial"/>
              </a:rPr>
              <a:t>osovo*,</a:t>
            </a:r>
            <a:r>
              <a:rPr sz="1197" spc="-28" dirty="0">
                <a:latin typeface="Arial"/>
                <a:cs typeface="Arial"/>
              </a:rPr>
              <a:t> </a:t>
            </a:r>
            <a:r>
              <a:rPr sz="1197" dirty="0">
                <a:latin typeface="Arial"/>
                <a:cs typeface="Arial"/>
              </a:rPr>
              <a:t>Montenegro</a:t>
            </a:r>
          </a:p>
        </p:txBody>
      </p:sp>
      <p:sp>
        <p:nvSpPr>
          <p:cNvPr id="13" name="object 13"/>
          <p:cNvSpPr/>
          <p:nvPr/>
        </p:nvSpPr>
        <p:spPr>
          <a:xfrm>
            <a:off x="146196" y="850074"/>
            <a:ext cx="2193529" cy="432626"/>
          </a:xfrm>
          <a:custGeom>
            <a:avLst/>
            <a:gdLst/>
            <a:ahLst/>
            <a:cxnLst/>
            <a:rect l="l" t="t" r="r" b="b"/>
            <a:pathLst>
              <a:path w="2382520" h="469900">
                <a:moveTo>
                  <a:pt x="2308913" y="0"/>
                </a:moveTo>
                <a:lnTo>
                  <a:pt x="73054" y="0"/>
                </a:lnTo>
                <a:lnTo>
                  <a:pt x="66966" y="267"/>
                </a:lnTo>
                <a:lnTo>
                  <a:pt x="29297" y="15586"/>
                </a:lnTo>
                <a:lnTo>
                  <a:pt x="5189" y="49225"/>
                </a:lnTo>
                <a:lnTo>
                  <a:pt x="0" y="78232"/>
                </a:lnTo>
                <a:lnTo>
                  <a:pt x="0" y="469392"/>
                </a:lnTo>
                <a:lnTo>
                  <a:pt x="2381956" y="469392"/>
                </a:lnTo>
                <a:lnTo>
                  <a:pt x="2381706" y="71725"/>
                </a:lnTo>
                <a:lnTo>
                  <a:pt x="2367407" y="31391"/>
                </a:lnTo>
                <a:lnTo>
                  <a:pt x="2335998" y="5562"/>
                </a:lnTo>
                <a:lnTo>
                  <a:pt x="2308913" y="0"/>
                </a:lnTo>
                <a:close/>
              </a:path>
            </a:pathLst>
          </a:custGeom>
          <a:solidFill>
            <a:srgbClr val="003300"/>
          </a:solidFill>
        </p:spPr>
        <p:txBody>
          <a:bodyPr wrap="square" lIns="0" tIns="0" rIns="0" bIns="0" rtlCol="0"/>
          <a:lstStyle/>
          <a:p>
            <a:endParaRPr sz="1657"/>
          </a:p>
        </p:txBody>
      </p:sp>
      <p:sp>
        <p:nvSpPr>
          <p:cNvPr id="14" name="object 14"/>
          <p:cNvSpPr txBox="1"/>
          <p:nvPr/>
        </p:nvSpPr>
        <p:spPr>
          <a:xfrm>
            <a:off x="178194" y="977900"/>
            <a:ext cx="1770841" cy="184666"/>
          </a:xfrm>
          <a:prstGeom prst="rect">
            <a:avLst/>
          </a:prstGeom>
        </p:spPr>
        <p:txBody>
          <a:bodyPr vert="horz" wrap="square" lIns="0" tIns="0" rIns="0" bIns="0" rtlCol="0">
            <a:spAutoFit/>
          </a:bodyPr>
          <a:lstStyle/>
          <a:p>
            <a:pPr marL="11693"/>
            <a:r>
              <a:rPr sz="1200" b="1" dirty="0">
                <a:solidFill>
                  <a:srgbClr val="FFFFFF"/>
                </a:solidFill>
                <a:latin typeface="Arial"/>
                <a:cs typeface="Arial"/>
              </a:rPr>
              <a:t>1</a:t>
            </a:r>
            <a:r>
              <a:rPr sz="1200" b="1" spc="9" dirty="0">
                <a:solidFill>
                  <a:srgbClr val="FFFFFF"/>
                </a:solidFill>
                <a:latin typeface="Arial"/>
                <a:cs typeface="Arial"/>
              </a:rPr>
              <a:t> </a:t>
            </a:r>
            <a:r>
              <a:rPr sz="1200" b="1" dirty="0">
                <a:solidFill>
                  <a:srgbClr val="FFFFFF"/>
                </a:solidFill>
                <a:latin typeface="Arial"/>
                <a:cs typeface="Arial"/>
              </a:rPr>
              <a:t>-</a:t>
            </a:r>
            <a:r>
              <a:rPr sz="1200" b="1" spc="9" dirty="0">
                <a:solidFill>
                  <a:srgbClr val="FFFFFF"/>
                </a:solidFill>
                <a:latin typeface="Arial"/>
                <a:cs typeface="Arial"/>
              </a:rPr>
              <a:t> </a:t>
            </a:r>
            <a:r>
              <a:rPr sz="1200" b="1" spc="37" dirty="0">
                <a:solidFill>
                  <a:srgbClr val="FFFFFF"/>
                </a:solidFill>
                <a:latin typeface="Arial"/>
                <a:cs typeface="Arial"/>
              </a:rPr>
              <a:t>W</a:t>
            </a:r>
            <a:r>
              <a:rPr sz="1200" b="1" dirty="0">
                <a:solidFill>
                  <a:srgbClr val="FFFFFF"/>
                </a:solidFill>
                <a:latin typeface="Arial"/>
                <a:cs typeface="Arial"/>
              </a:rPr>
              <a:t>est</a:t>
            </a:r>
            <a:r>
              <a:rPr sz="1200" b="1" spc="-18" dirty="0">
                <a:solidFill>
                  <a:srgbClr val="FFFFFF"/>
                </a:solidFill>
                <a:latin typeface="Arial"/>
                <a:cs typeface="Arial"/>
              </a:rPr>
              <a:t>e</a:t>
            </a:r>
            <a:r>
              <a:rPr sz="1200" b="1" spc="5" dirty="0">
                <a:solidFill>
                  <a:srgbClr val="FFFFFF"/>
                </a:solidFill>
                <a:latin typeface="Arial"/>
                <a:cs typeface="Arial"/>
              </a:rPr>
              <a:t>r</a:t>
            </a:r>
            <a:r>
              <a:rPr sz="1200" b="1" dirty="0">
                <a:solidFill>
                  <a:srgbClr val="FFFFFF"/>
                </a:solidFill>
                <a:latin typeface="Arial"/>
                <a:cs typeface="Arial"/>
              </a:rPr>
              <a:t>n</a:t>
            </a:r>
            <a:r>
              <a:rPr sz="1200" b="1" spc="-64" dirty="0">
                <a:solidFill>
                  <a:srgbClr val="FFFFFF"/>
                </a:solidFill>
                <a:latin typeface="Arial"/>
                <a:cs typeface="Arial"/>
              </a:rPr>
              <a:t> </a:t>
            </a:r>
            <a:r>
              <a:rPr sz="1200" b="1" spc="-9" dirty="0">
                <a:solidFill>
                  <a:srgbClr val="FFFFFF"/>
                </a:solidFill>
                <a:latin typeface="Arial"/>
                <a:cs typeface="Arial"/>
              </a:rPr>
              <a:t>B</a:t>
            </a:r>
            <a:r>
              <a:rPr sz="1200" b="1" dirty="0">
                <a:solidFill>
                  <a:srgbClr val="FFFFFF"/>
                </a:solidFill>
                <a:latin typeface="Arial"/>
                <a:cs typeface="Arial"/>
              </a:rPr>
              <a:t>a</a:t>
            </a:r>
            <a:r>
              <a:rPr sz="1200" b="1" spc="18" dirty="0">
                <a:solidFill>
                  <a:srgbClr val="FFFFFF"/>
                </a:solidFill>
                <a:latin typeface="Arial"/>
                <a:cs typeface="Arial"/>
              </a:rPr>
              <a:t>l</a:t>
            </a:r>
            <a:r>
              <a:rPr sz="1200" b="1" dirty="0">
                <a:solidFill>
                  <a:srgbClr val="FFFFFF"/>
                </a:solidFill>
                <a:latin typeface="Arial"/>
                <a:cs typeface="Arial"/>
              </a:rPr>
              <a:t>kans</a:t>
            </a:r>
            <a:endParaRPr sz="1200" b="1" dirty="0">
              <a:latin typeface="Arial"/>
              <a:cs typeface="Arial"/>
            </a:endParaRPr>
          </a:p>
        </p:txBody>
      </p:sp>
      <p:sp>
        <p:nvSpPr>
          <p:cNvPr id="15" name="object 15"/>
          <p:cNvSpPr txBox="1"/>
          <p:nvPr/>
        </p:nvSpPr>
        <p:spPr>
          <a:xfrm>
            <a:off x="2433567" y="1462454"/>
            <a:ext cx="5568595" cy="184218"/>
          </a:xfrm>
          <a:prstGeom prst="rect">
            <a:avLst/>
          </a:prstGeom>
        </p:spPr>
        <p:txBody>
          <a:bodyPr vert="horz" wrap="square" lIns="0" tIns="0" rIns="0" bIns="0" rtlCol="0">
            <a:spAutoFit/>
          </a:bodyPr>
          <a:lstStyle/>
          <a:p>
            <a:pPr marL="11693"/>
            <a:r>
              <a:rPr sz="1197" dirty="0">
                <a:latin typeface="Arial"/>
                <a:cs typeface="Arial"/>
              </a:rPr>
              <a:t>Armenia,</a:t>
            </a:r>
            <a:r>
              <a:rPr sz="1197" spc="-74" dirty="0">
                <a:latin typeface="Arial"/>
                <a:cs typeface="Arial"/>
              </a:rPr>
              <a:t> </a:t>
            </a:r>
            <a:r>
              <a:rPr sz="1197" u="sng" dirty="0">
                <a:latin typeface="Arial"/>
                <a:cs typeface="Arial"/>
              </a:rPr>
              <a:t>A</a:t>
            </a:r>
            <a:r>
              <a:rPr sz="1197" dirty="0">
                <a:latin typeface="Arial"/>
                <a:cs typeface="Arial"/>
              </a:rPr>
              <a:t>zerbaijan,</a:t>
            </a:r>
            <a:r>
              <a:rPr sz="1197" spc="-18" dirty="0">
                <a:latin typeface="Arial"/>
                <a:cs typeface="Arial"/>
              </a:rPr>
              <a:t> </a:t>
            </a:r>
            <a:r>
              <a:rPr sz="1197" dirty="0">
                <a:latin typeface="Arial"/>
                <a:cs typeface="Arial"/>
              </a:rPr>
              <a:t>Belarus,</a:t>
            </a:r>
            <a:r>
              <a:rPr sz="1197" spc="-28" dirty="0">
                <a:latin typeface="Arial"/>
                <a:cs typeface="Arial"/>
              </a:rPr>
              <a:t> </a:t>
            </a:r>
            <a:r>
              <a:rPr sz="1197" dirty="0">
                <a:latin typeface="Arial"/>
                <a:cs typeface="Arial"/>
              </a:rPr>
              <a:t>Georgia,</a:t>
            </a:r>
            <a:r>
              <a:rPr sz="1197" spc="-28" dirty="0">
                <a:latin typeface="Arial"/>
                <a:cs typeface="Arial"/>
              </a:rPr>
              <a:t> </a:t>
            </a:r>
            <a:r>
              <a:rPr sz="1197" dirty="0">
                <a:latin typeface="Arial"/>
                <a:cs typeface="Arial"/>
              </a:rPr>
              <a:t>Moldova,</a:t>
            </a:r>
            <a:r>
              <a:rPr sz="1197" spc="-51" dirty="0">
                <a:latin typeface="Arial"/>
                <a:cs typeface="Arial"/>
              </a:rPr>
              <a:t> </a:t>
            </a:r>
            <a:r>
              <a:rPr sz="1197" dirty="0">
                <a:latin typeface="Arial"/>
                <a:cs typeface="Arial"/>
              </a:rPr>
              <a:t>Ukraine</a:t>
            </a:r>
            <a:r>
              <a:rPr sz="1197" spc="-32" dirty="0">
                <a:latin typeface="Arial"/>
                <a:cs typeface="Arial"/>
              </a:rPr>
              <a:t> </a:t>
            </a:r>
            <a:r>
              <a:rPr sz="1197" dirty="0">
                <a:latin typeface="Arial"/>
                <a:cs typeface="Arial"/>
              </a:rPr>
              <a:t>as</a:t>
            </a:r>
            <a:r>
              <a:rPr sz="1197" spc="-9" dirty="0">
                <a:latin typeface="Arial"/>
                <a:cs typeface="Arial"/>
              </a:rPr>
              <a:t> </a:t>
            </a:r>
            <a:r>
              <a:rPr sz="1197" dirty="0">
                <a:latin typeface="Arial"/>
                <a:cs typeface="Arial"/>
              </a:rPr>
              <a:t>recognised</a:t>
            </a:r>
            <a:r>
              <a:rPr sz="1197" spc="-14" dirty="0">
                <a:latin typeface="Arial"/>
                <a:cs typeface="Arial"/>
              </a:rPr>
              <a:t> </a:t>
            </a:r>
            <a:r>
              <a:rPr sz="1197" dirty="0">
                <a:latin typeface="Arial"/>
                <a:cs typeface="Arial"/>
              </a:rPr>
              <a:t>by</a:t>
            </a:r>
            <a:r>
              <a:rPr sz="1197" spc="-14" dirty="0">
                <a:latin typeface="Arial"/>
                <a:cs typeface="Arial"/>
              </a:rPr>
              <a:t> </a:t>
            </a:r>
            <a:r>
              <a:rPr sz="1197" dirty="0">
                <a:latin typeface="Arial"/>
                <a:cs typeface="Arial"/>
              </a:rPr>
              <a:t>int'l</a:t>
            </a:r>
            <a:r>
              <a:rPr sz="1197" spc="-92" dirty="0">
                <a:latin typeface="Arial"/>
                <a:cs typeface="Arial"/>
              </a:rPr>
              <a:t> </a:t>
            </a:r>
            <a:r>
              <a:rPr sz="1197" dirty="0">
                <a:latin typeface="Arial"/>
                <a:cs typeface="Arial"/>
              </a:rPr>
              <a:t>law</a:t>
            </a:r>
          </a:p>
        </p:txBody>
      </p:sp>
      <p:sp>
        <p:nvSpPr>
          <p:cNvPr id="16" name="object 16"/>
          <p:cNvSpPr/>
          <p:nvPr/>
        </p:nvSpPr>
        <p:spPr>
          <a:xfrm>
            <a:off x="146197" y="1358900"/>
            <a:ext cx="2193529" cy="434964"/>
          </a:xfrm>
          <a:custGeom>
            <a:avLst/>
            <a:gdLst/>
            <a:ahLst/>
            <a:cxnLst/>
            <a:rect l="l" t="t" r="r" b="b"/>
            <a:pathLst>
              <a:path w="2382520" h="472439">
                <a:moveTo>
                  <a:pt x="2308439" y="0"/>
                </a:moveTo>
                <a:lnTo>
                  <a:pt x="73529" y="0"/>
                </a:lnTo>
                <a:lnTo>
                  <a:pt x="66672" y="338"/>
                </a:lnTo>
                <a:lnTo>
                  <a:pt x="29142" y="15974"/>
                </a:lnTo>
                <a:lnTo>
                  <a:pt x="5158" y="49730"/>
                </a:lnTo>
                <a:lnTo>
                  <a:pt x="0" y="78740"/>
                </a:lnTo>
                <a:lnTo>
                  <a:pt x="0" y="472440"/>
                </a:lnTo>
                <a:lnTo>
                  <a:pt x="2381956" y="472440"/>
                </a:lnTo>
                <a:lnTo>
                  <a:pt x="2381641" y="71414"/>
                </a:lnTo>
                <a:lnTo>
                  <a:pt x="2367044" y="31236"/>
                </a:lnTo>
                <a:lnTo>
                  <a:pt x="2335526" y="5532"/>
                </a:lnTo>
                <a:lnTo>
                  <a:pt x="2308439" y="0"/>
                </a:lnTo>
                <a:close/>
              </a:path>
            </a:pathLst>
          </a:custGeom>
          <a:solidFill>
            <a:srgbClr val="006600"/>
          </a:solidFill>
        </p:spPr>
        <p:txBody>
          <a:bodyPr wrap="square" lIns="0" tIns="0" rIns="0" bIns="0" rtlCol="0"/>
          <a:lstStyle/>
          <a:p>
            <a:endParaRPr sz="1657"/>
          </a:p>
        </p:txBody>
      </p:sp>
      <p:sp>
        <p:nvSpPr>
          <p:cNvPr id="17" name="object 17"/>
          <p:cNvSpPr txBox="1"/>
          <p:nvPr/>
        </p:nvSpPr>
        <p:spPr>
          <a:xfrm>
            <a:off x="178195" y="1479034"/>
            <a:ext cx="1985986" cy="184666"/>
          </a:xfrm>
          <a:prstGeom prst="rect">
            <a:avLst/>
          </a:prstGeom>
        </p:spPr>
        <p:txBody>
          <a:bodyPr vert="horz" wrap="square" lIns="0" tIns="0" rIns="0" bIns="0" rtlCol="0">
            <a:spAutoFit/>
          </a:bodyPr>
          <a:lstStyle/>
          <a:p>
            <a:pPr marL="11693"/>
            <a:r>
              <a:rPr sz="1200" b="1" dirty="0">
                <a:solidFill>
                  <a:srgbClr val="FFFFFF"/>
                </a:solidFill>
                <a:latin typeface="Arial"/>
                <a:cs typeface="Arial"/>
              </a:rPr>
              <a:t>2</a:t>
            </a:r>
            <a:r>
              <a:rPr sz="1200" b="1" spc="9" dirty="0">
                <a:solidFill>
                  <a:srgbClr val="FFFFFF"/>
                </a:solidFill>
                <a:latin typeface="Arial"/>
                <a:cs typeface="Arial"/>
              </a:rPr>
              <a:t> </a:t>
            </a:r>
            <a:r>
              <a:rPr sz="1200" b="1" dirty="0">
                <a:solidFill>
                  <a:srgbClr val="FFFFFF"/>
                </a:solidFill>
                <a:latin typeface="Arial"/>
                <a:cs typeface="Arial"/>
              </a:rPr>
              <a:t>-</a:t>
            </a:r>
            <a:r>
              <a:rPr sz="1200" b="1" spc="9" dirty="0">
                <a:solidFill>
                  <a:srgbClr val="FFFFFF"/>
                </a:solidFill>
                <a:latin typeface="Arial"/>
                <a:cs typeface="Arial"/>
              </a:rPr>
              <a:t> </a:t>
            </a:r>
            <a:r>
              <a:rPr sz="1200" b="1" dirty="0">
                <a:solidFill>
                  <a:srgbClr val="FFFFFF"/>
                </a:solidFill>
                <a:latin typeface="Arial"/>
                <a:cs typeface="Arial"/>
              </a:rPr>
              <a:t>Ne</a:t>
            </a:r>
            <a:r>
              <a:rPr sz="1200" b="1" spc="18" dirty="0">
                <a:solidFill>
                  <a:srgbClr val="FFFFFF"/>
                </a:solidFill>
                <a:latin typeface="Arial"/>
                <a:cs typeface="Arial"/>
              </a:rPr>
              <a:t>i</a:t>
            </a:r>
            <a:r>
              <a:rPr sz="1200" b="1" dirty="0">
                <a:solidFill>
                  <a:srgbClr val="FFFFFF"/>
                </a:solidFill>
                <a:latin typeface="Arial"/>
                <a:cs typeface="Arial"/>
              </a:rPr>
              <a:t>ghbou</a:t>
            </a:r>
            <a:r>
              <a:rPr sz="1200" b="1" spc="5" dirty="0">
                <a:solidFill>
                  <a:srgbClr val="FFFFFF"/>
                </a:solidFill>
                <a:latin typeface="Arial"/>
                <a:cs typeface="Arial"/>
              </a:rPr>
              <a:t>r</a:t>
            </a:r>
            <a:r>
              <a:rPr sz="1200" b="1" dirty="0">
                <a:solidFill>
                  <a:srgbClr val="FFFFFF"/>
                </a:solidFill>
                <a:latin typeface="Arial"/>
                <a:cs typeface="Arial"/>
              </a:rPr>
              <a:t>hood</a:t>
            </a:r>
            <a:r>
              <a:rPr sz="1200" b="1" spc="-83" dirty="0">
                <a:solidFill>
                  <a:srgbClr val="FFFFFF"/>
                </a:solidFill>
                <a:latin typeface="Arial"/>
                <a:cs typeface="Arial"/>
              </a:rPr>
              <a:t> </a:t>
            </a:r>
            <a:r>
              <a:rPr sz="1200" b="1" spc="-9" dirty="0">
                <a:solidFill>
                  <a:srgbClr val="FFFFFF"/>
                </a:solidFill>
                <a:latin typeface="Arial"/>
                <a:cs typeface="Arial"/>
              </a:rPr>
              <a:t>E</a:t>
            </a:r>
            <a:r>
              <a:rPr sz="1200" b="1" dirty="0">
                <a:solidFill>
                  <a:srgbClr val="FFFFFF"/>
                </a:solidFill>
                <a:latin typeface="Arial"/>
                <a:cs typeface="Arial"/>
              </a:rPr>
              <a:t>ast</a:t>
            </a:r>
            <a:endParaRPr sz="1200" b="1" dirty="0">
              <a:latin typeface="Arial"/>
              <a:cs typeface="Arial"/>
            </a:endParaRPr>
          </a:p>
        </p:txBody>
      </p:sp>
      <p:sp>
        <p:nvSpPr>
          <p:cNvPr id="18" name="object 18"/>
          <p:cNvSpPr txBox="1"/>
          <p:nvPr/>
        </p:nvSpPr>
        <p:spPr>
          <a:xfrm>
            <a:off x="2429369" y="1936682"/>
            <a:ext cx="5502532" cy="184218"/>
          </a:xfrm>
          <a:prstGeom prst="rect">
            <a:avLst/>
          </a:prstGeom>
        </p:spPr>
        <p:txBody>
          <a:bodyPr vert="horz" wrap="square" lIns="0" tIns="0" rIns="0" bIns="0" rtlCol="0">
            <a:spAutoFit/>
          </a:bodyPr>
          <a:lstStyle/>
          <a:p>
            <a:pPr marL="11693"/>
            <a:r>
              <a:rPr sz="1197" dirty="0">
                <a:latin typeface="Arial"/>
                <a:cs typeface="Arial"/>
              </a:rPr>
              <a:t>Algeria,</a:t>
            </a:r>
            <a:r>
              <a:rPr sz="1197" spc="-28" dirty="0">
                <a:latin typeface="Arial"/>
                <a:cs typeface="Arial"/>
              </a:rPr>
              <a:t> </a:t>
            </a:r>
            <a:r>
              <a:rPr sz="1197" dirty="0">
                <a:latin typeface="Arial"/>
                <a:cs typeface="Arial"/>
              </a:rPr>
              <a:t>Egypt,</a:t>
            </a:r>
            <a:r>
              <a:rPr sz="1197" spc="-51" dirty="0">
                <a:latin typeface="Arial"/>
                <a:cs typeface="Arial"/>
              </a:rPr>
              <a:t> </a:t>
            </a:r>
            <a:r>
              <a:rPr sz="1197" dirty="0">
                <a:latin typeface="Arial"/>
                <a:cs typeface="Arial"/>
              </a:rPr>
              <a:t>Israel,</a:t>
            </a:r>
            <a:r>
              <a:rPr sz="1197" spc="-28" dirty="0">
                <a:latin typeface="Arial"/>
                <a:cs typeface="Arial"/>
              </a:rPr>
              <a:t> </a:t>
            </a:r>
            <a:r>
              <a:rPr sz="1197" dirty="0">
                <a:latin typeface="Arial"/>
                <a:cs typeface="Arial"/>
              </a:rPr>
              <a:t>Jordan,</a:t>
            </a:r>
            <a:r>
              <a:rPr sz="1197" spc="-51" dirty="0">
                <a:latin typeface="Arial"/>
                <a:cs typeface="Arial"/>
              </a:rPr>
              <a:t> </a:t>
            </a:r>
            <a:r>
              <a:rPr sz="1197" dirty="0">
                <a:latin typeface="Arial"/>
                <a:cs typeface="Arial"/>
              </a:rPr>
              <a:t>Lebanon,</a:t>
            </a:r>
            <a:r>
              <a:rPr sz="1197" spc="-5" dirty="0">
                <a:latin typeface="Arial"/>
                <a:cs typeface="Arial"/>
              </a:rPr>
              <a:t> </a:t>
            </a:r>
            <a:r>
              <a:rPr sz="1197" dirty="0">
                <a:latin typeface="Arial"/>
                <a:cs typeface="Arial"/>
              </a:rPr>
              <a:t>Libya,</a:t>
            </a:r>
            <a:r>
              <a:rPr sz="1197" spc="-28" dirty="0">
                <a:latin typeface="Arial"/>
                <a:cs typeface="Arial"/>
              </a:rPr>
              <a:t> </a:t>
            </a:r>
            <a:r>
              <a:rPr sz="1197" dirty="0">
                <a:latin typeface="Arial"/>
                <a:cs typeface="Arial"/>
              </a:rPr>
              <a:t>Morocco,</a:t>
            </a:r>
            <a:r>
              <a:rPr sz="1197" spc="-51" dirty="0">
                <a:latin typeface="Arial"/>
                <a:cs typeface="Arial"/>
              </a:rPr>
              <a:t> </a:t>
            </a:r>
            <a:r>
              <a:rPr sz="1197" dirty="0">
                <a:latin typeface="Arial"/>
                <a:cs typeface="Arial"/>
              </a:rPr>
              <a:t>Palestine*,</a:t>
            </a:r>
            <a:r>
              <a:rPr sz="1197" spc="-28" dirty="0">
                <a:latin typeface="Arial"/>
                <a:cs typeface="Arial"/>
              </a:rPr>
              <a:t> </a:t>
            </a:r>
            <a:r>
              <a:rPr sz="1197" dirty="0">
                <a:latin typeface="Arial"/>
                <a:cs typeface="Arial"/>
              </a:rPr>
              <a:t>Syria,</a:t>
            </a:r>
            <a:r>
              <a:rPr sz="1197" spc="-51" dirty="0">
                <a:latin typeface="Arial"/>
                <a:cs typeface="Arial"/>
              </a:rPr>
              <a:t> </a:t>
            </a:r>
            <a:r>
              <a:rPr sz="1197" dirty="0">
                <a:latin typeface="Arial"/>
                <a:cs typeface="Arial"/>
              </a:rPr>
              <a:t>Tunisia</a:t>
            </a:r>
          </a:p>
        </p:txBody>
      </p:sp>
      <p:sp>
        <p:nvSpPr>
          <p:cNvPr id="19" name="object 19"/>
          <p:cNvSpPr/>
          <p:nvPr/>
        </p:nvSpPr>
        <p:spPr>
          <a:xfrm>
            <a:off x="146196" y="1816100"/>
            <a:ext cx="2193529" cy="434964"/>
          </a:xfrm>
          <a:custGeom>
            <a:avLst/>
            <a:gdLst/>
            <a:ahLst/>
            <a:cxnLst/>
            <a:rect l="l" t="t" r="r" b="b"/>
            <a:pathLst>
              <a:path w="2382520" h="472439">
                <a:moveTo>
                  <a:pt x="2308439" y="0"/>
                </a:moveTo>
                <a:lnTo>
                  <a:pt x="73529" y="0"/>
                </a:lnTo>
                <a:lnTo>
                  <a:pt x="66672" y="338"/>
                </a:lnTo>
                <a:lnTo>
                  <a:pt x="29142" y="15974"/>
                </a:lnTo>
                <a:lnTo>
                  <a:pt x="5158" y="49730"/>
                </a:lnTo>
                <a:lnTo>
                  <a:pt x="0" y="78740"/>
                </a:lnTo>
                <a:lnTo>
                  <a:pt x="0" y="472440"/>
                </a:lnTo>
                <a:lnTo>
                  <a:pt x="2381956" y="472440"/>
                </a:lnTo>
                <a:lnTo>
                  <a:pt x="2381641" y="71414"/>
                </a:lnTo>
                <a:lnTo>
                  <a:pt x="2367044" y="31236"/>
                </a:lnTo>
                <a:lnTo>
                  <a:pt x="2335526" y="5532"/>
                </a:lnTo>
                <a:lnTo>
                  <a:pt x="2308439" y="0"/>
                </a:lnTo>
                <a:close/>
              </a:path>
            </a:pathLst>
          </a:custGeom>
          <a:solidFill>
            <a:srgbClr val="336600"/>
          </a:solidFill>
        </p:spPr>
        <p:txBody>
          <a:bodyPr wrap="square" lIns="0" tIns="0" rIns="0" bIns="0" rtlCol="0"/>
          <a:lstStyle/>
          <a:p>
            <a:endParaRPr sz="1657"/>
          </a:p>
        </p:txBody>
      </p:sp>
      <p:sp>
        <p:nvSpPr>
          <p:cNvPr id="20" name="object 20"/>
          <p:cNvSpPr txBox="1"/>
          <p:nvPr/>
        </p:nvSpPr>
        <p:spPr>
          <a:xfrm>
            <a:off x="178194" y="1967012"/>
            <a:ext cx="2036849" cy="153888"/>
          </a:xfrm>
          <a:prstGeom prst="rect">
            <a:avLst/>
          </a:prstGeom>
        </p:spPr>
        <p:txBody>
          <a:bodyPr vert="horz" wrap="square" lIns="0" tIns="0" rIns="0" bIns="0" rtlCol="0">
            <a:spAutoFit/>
          </a:bodyPr>
          <a:lstStyle/>
          <a:p>
            <a:pPr marL="11693" marR="4677">
              <a:lnSpc>
                <a:spcPts val="1151"/>
              </a:lnSpc>
              <a:spcBef>
                <a:spcPts val="300"/>
              </a:spcBef>
            </a:pPr>
            <a:r>
              <a:rPr sz="1200" b="1" dirty="0">
                <a:solidFill>
                  <a:srgbClr val="FFFFFF"/>
                </a:solidFill>
                <a:latin typeface="Arial"/>
                <a:cs typeface="Arial"/>
              </a:rPr>
              <a:t>3</a:t>
            </a:r>
            <a:r>
              <a:rPr sz="1200" b="1" spc="9" dirty="0">
                <a:solidFill>
                  <a:srgbClr val="FFFFFF"/>
                </a:solidFill>
                <a:latin typeface="Arial"/>
                <a:cs typeface="Arial"/>
              </a:rPr>
              <a:t> </a:t>
            </a:r>
            <a:r>
              <a:rPr sz="1200" b="1" dirty="0">
                <a:solidFill>
                  <a:srgbClr val="FFFFFF"/>
                </a:solidFill>
                <a:latin typeface="Arial"/>
                <a:cs typeface="Arial"/>
              </a:rPr>
              <a:t>-</a:t>
            </a:r>
            <a:r>
              <a:rPr sz="1200" b="1" spc="9" dirty="0">
                <a:solidFill>
                  <a:srgbClr val="FFFFFF"/>
                </a:solidFill>
                <a:latin typeface="Arial"/>
                <a:cs typeface="Arial"/>
              </a:rPr>
              <a:t> </a:t>
            </a:r>
            <a:r>
              <a:rPr sz="1200" b="1" spc="-9" dirty="0">
                <a:solidFill>
                  <a:srgbClr val="FFFFFF"/>
                </a:solidFill>
                <a:latin typeface="Arial"/>
                <a:cs typeface="Arial"/>
              </a:rPr>
              <a:t>S</a:t>
            </a:r>
            <a:r>
              <a:rPr sz="1200" b="1" dirty="0">
                <a:solidFill>
                  <a:srgbClr val="FFFFFF"/>
                </a:solidFill>
                <a:latin typeface="Arial"/>
                <a:cs typeface="Arial"/>
              </a:rPr>
              <a:t>out</a:t>
            </a:r>
            <a:r>
              <a:rPr sz="1200" b="1" spc="9" dirty="0">
                <a:solidFill>
                  <a:srgbClr val="FFFFFF"/>
                </a:solidFill>
                <a:latin typeface="Arial"/>
                <a:cs typeface="Arial"/>
              </a:rPr>
              <a:t>h</a:t>
            </a:r>
            <a:r>
              <a:rPr sz="1200" b="1" spc="5" dirty="0">
                <a:solidFill>
                  <a:srgbClr val="FFFFFF"/>
                </a:solidFill>
                <a:latin typeface="Arial"/>
                <a:cs typeface="Arial"/>
              </a:rPr>
              <a:t>-</a:t>
            </a:r>
            <a:r>
              <a:rPr sz="1200" b="1" spc="-18" dirty="0">
                <a:solidFill>
                  <a:srgbClr val="FFFFFF"/>
                </a:solidFill>
                <a:latin typeface="Arial"/>
                <a:cs typeface="Arial"/>
              </a:rPr>
              <a:t>M</a:t>
            </a:r>
            <a:r>
              <a:rPr sz="1200" b="1" dirty="0">
                <a:solidFill>
                  <a:srgbClr val="FFFFFF"/>
                </a:solidFill>
                <a:latin typeface="Arial"/>
                <a:cs typeface="Arial"/>
              </a:rPr>
              <a:t>ed</a:t>
            </a:r>
            <a:r>
              <a:rPr sz="1200" b="1" spc="18" dirty="0">
                <a:solidFill>
                  <a:srgbClr val="FFFFFF"/>
                </a:solidFill>
                <a:latin typeface="Arial"/>
                <a:cs typeface="Arial"/>
              </a:rPr>
              <a:t>i</a:t>
            </a:r>
            <a:r>
              <a:rPr sz="1200" b="1" dirty="0">
                <a:solidFill>
                  <a:srgbClr val="FFFFFF"/>
                </a:solidFill>
                <a:latin typeface="Arial"/>
                <a:cs typeface="Arial"/>
              </a:rPr>
              <a:t>t</a:t>
            </a:r>
            <a:r>
              <a:rPr sz="1200" b="1" spc="5" dirty="0">
                <a:solidFill>
                  <a:srgbClr val="FFFFFF"/>
                </a:solidFill>
                <a:latin typeface="Arial"/>
                <a:cs typeface="Arial"/>
              </a:rPr>
              <a:t>err</a:t>
            </a:r>
            <a:r>
              <a:rPr sz="1200" b="1" dirty="0">
                <a:solidFill>
                  <a:srgbClr val="FFFFFF"/>
                </a:solidFill>
                <a:latin typeface="Arial"/>
                <a:cs typeface="Arial"/>
              </a:rPr>
              <a:t>anean</a:t>
            </a:r>
            <a:endParaRPr sz="1200" b="1" dirty="0">
              <a:latin typeface="Arial"/>
              <a:cs typeface="Arial"/>
            </a:endParaRPr>
          </a:p>
        </p:txBody>
      </p:sp>
      <p:sp>
        <p:nvSpPr>
          <p:cNvPr id="24" name="object 24"/>
          <p:cNvSpPr txBox="1"/>
          <p:nvPr/>
        </p:nvSpPr>
        <p:spPr>
          <a:xfrm>
            <a:off x="2433567" y="2501900"/>
            <a:ext cx="6008236" cy="307777"/>
          </a:xfrm>
          <a:prstGeom prst="rect">
            <a:avLst/>
          </a:prstGeom>
        </p:spPr>
        <p:txBody>
          <a:bodyPr vert="horz" wrap="square" lIns="0" tIns="0" rIns="0" bIns="0" rtlCol="0">
            <a:spAutoFit/>
          </a:bodyPr>
          <a:lstStyle/>
          <a:p>
            <a:pPr marL="11693" marR="4677">
              <a:lnSpc>
                <a:spcPts val="1225"/>
              </a:lnSpc>
            </a:pPr>
            <a:r>
              <a:rPr sz="1197" dirty="0">
                <a:latin typeface="Arial"/>
                <a:cs typeface="Arial"/>
              </a:rPr>
              <a:t>Bangladesh,</a:t>
            </a:r>
            <a:r>
              <a:rPr sz="1197" spc="-28" dirty="0">
                <a:latin typeface="Arial"/>
                <a:cs typeface="Arial"/>
              </a:rPr>
              <a:t> </a:t>
            </a:r>
            <a:r>
              <a:rPr sz="1197" dirty="0">
                <a:latin typeface="Arial"/>
                <a:cs typeface="Arial"/>
              </a:rPr>
              <a:t>Bhutan,</a:t>
            </a:r>
            <a:r>
              <a:rPr sz="1197" spc="-28" dirty="0">
                <a:latin typeface="Arial"/>
                <a:cs typeface="Arial"/>
              </a:rPr>
              <a:t> </a:t>
            </a:r>
            <a:r>
              <a:rPr sz="1197" dirty="0">
                <a:latin typeface="Arial"/>
                <a:cs typeface="Arial"/>
              </a:rPr>
              <a:t>Cambodia,</a:t>
            </a:r>
            <a:r>
              <a:rPr sz="1197" spc="-92" dirty="0">
                <a:latin typeface="Arial"/>
                <a:cs typeface="Arial"/>
              </a:rPr>
              <a:t> </a:t>
            </a:r>
            <a:r>
              <a:rPr sz="1197" dirty="0">
                <a:latin typeface="Arial"/>
                <a:cs typeface="Arial"/>
              </a:rPr>
              <a:t>China,</a:t>
            </a:r>
            <a:r>
              <a:rPr sz="1197" spc="-28" dirty="0">
                <a:latin typeface="Arial"/>
                <a:cs typeface="Arial"/>
              </a:rPr>
              <a:t> </a:t>
            </a:r>
            <a:r>
              <a:rPr sz="1197" dirty="0">
                <a:latin typeface="Arial"/>
                <a:cs typeface="Arial"/>
              </a:rPr>
              <a:t>DPR</a:t>
            </a:r>
            <a:r>
              <a:rPr sz="1197" spc="-5" dirty="0">
                <a:latin typeface="Arial"/>
                <a:cs typeface="Arial"/>
              </a:rPr>
              <a:t> </a:t>
            </a:r>
            <a:r>
              <a:rPr sz="1197" dirty="0">
                <a:latin typeface="Arial"/>
                <a:cs typeface="Arial"/>
              </a:rPr>
              <a:t>Korea,</a:t>
            </a:r>
            <a:r>
              <a:rPr sz="1197" spc="-5" dirty="0">
                <a:latin typeface="Arial"/>
                <a:cs typeface="Arial"/>
              </a:rPr>
              <a:t> </a:t>
            </a:r>
            <a:r>
              <a:rPr sz="1197" dirty="0">
                <a:latin typeface="Arial"/>
                <a:cs typeface="Arial"/>
              </a:rPr>
              <a:t>India,</a:t>
            </a:r>
            <a:r>
              <a:rPr sz="1197" spc="-51" dirty="0">
                <a:latin typeface="Arial"/>
                <a:cs typeface="Arial"/>
              </a:rPr>
              <a:t> </a:t>
            </a:r>
            <a:r>
              <a:rPr sz="1197" dirty="0">
                <a:latin typeface="Arial"/>
                <a:cs typeface="Arial"/>
              </a:rPr>
              <a:t>Indonesia,</a:t>
            </a:r>
            <a:r>
              <a:rPr sz="1197" spc="-51" dirty="0">
                <a:latin typeface="Arial"/>
                <a:cs typeface="Arial"/>
              </a:rPr>
              <a:t> </a:t>
            </a:r>
            <a:r>
              <a:rPr sz="1197" dirty="0">
                <a:latin typeface="Arial"/>
                <a:cs typeface="Arial"/>
              </a:rPr>
              <a:t>Laos,</a:t>
            </a:r>
            <a:r>
              <a:rPr sz="1197" spc="-28" dirty="0">
                <a:latin typeface="Arial"/>
                <a:cs typeface="Arial"/>
              </a:rPr>
              <a:t> </a:t>
            </a:r>
            <a:r>
              <a:rPr sz="1197" dirty="0">
                <a:latin typeface="Arial"/>
                <a:cs typeface="Arial"/>
              </a:rPr>
              <a:t>Malaysia, Maldives,</a:t>
            </a:r>
            <a:r>
              <a:rPr sz="1197" spc="-28" dirty="0">
                <a:latin typeface="Arial"/>
                <a:cs typeface="Arial"/>
              </a:rPr>
              <a:t> </a:t>
            </a:r>
            <a:r>
              <a:rPr sz="1197" dirty="0">
                <a:latin typeface="Arial"/>
                <a:cs typeface="Arial"/>
              </a:rPr>
              <a:t>Mongolia,</a:t>
            </a:r>
            <a:r>
              <a:rPr sz="1197" spc="-51" dirty="0">
                <a:latin typeface="Arial"/>
                <a:cs typeface="Arial"/>
              </a:rPr>
              <a:t> </a:t>
            </a:r>
            <a:r>
              <a:rPr sz="1197" dirty="0">
                <a:latin typeface="Arial"/>
                <a:cs typeface="Arial"/>
              </a:rPr>
              <a:t>Myanmar,</a:t>
            </a:r>
            <a:r>
              <a:rPr sz="1197" spc="-74" dirty="0">
                <a:latin typeface="Arial"/>
                <a:cs typeface="Arial"/>
              </a:rPr>
              <a:t> </a:t>
            </a:r>
            <a:r>
              <a:rPr sz="1197" dirty="0">
                <a:latin typeface="Arial"/>
                <a:cs typeface="Arial"/>
              </a:rPr>
              <a:t>Nepal,</a:t>
            </a:r>
            <a:r>
              <a:rPr sz="1197" spc="-5" dirty="0">
                <a:latin typeface="Arial"/>
                <a:cs typeface="Arial"/>
              </a:rPr>
              <a:t> </a:t>
            </a:r>
            <a:r>
              <a:rPr sz="1197" dirty="0">
                <a:latin typeface="Arial"/>
                <a:cs typeface="Arial"/>
              </a:rPr>
              <a:t>Pakistan,</a:t>
            </a:r>
            <a:r>
              <a:rPr sz="1197" spc="5" dirty="0">
                <a:latin typeface="Arial"/>
                <a:cs typeface="Arial"/>
              </a:rPr>
              <a:t> </a:t>
            </a:r>
            <a:r>
              <a:rPr sz="1197" dirty="0">
                <a:latin typeface="Arial"/>
                <a:cs typeface="Arial"/>
              </a:rPr>
              <a:t>Philippines,</a:t>
            </a:r>
            <a:r>
              <a:rPr sz="1197" spc="-74" dirty="0">
                <a:latin typeface="Arial"/>
                <a:cs typeface="Arial"/>
              </a:rPr>
              <a:t> </a:t>
            </a:r>
            <a:r>
              <a:rPr sz="1197" dirty="0">
                <a:latin typeface="Arial"/>
                <a:cs typeface="Arial"/>
              </a:rPr>
              <a:t>Sri</a:t>
            </a:r>
            <a:r>
              <a:rPr sz="1197" spc="-23" dirty="0">
                <a:latin typeface="Arial"/>
                <a:cs typeface="Arial"/>
              </a:rPr>
              <a:t> </a:t>
            </a:r>
            <a:r>
              <a:rPr sz="1197" dirty="0">
                <a:latin typeface="Arial"/>
                <a:cs typeface="Arial"/>
              </a:rPr>
              <a:t>Lanka,</a:t>
            </a:r>
            <a:r>
              <a:rPr sz="1197" spc="-28" dirty="0">
                <a:latin typeface="Arial"/>
                <a:cs typeface="Arial"/>
              </a:rPr>
              <a:t> </a:t>
            </a:r>
            <a:r>
              <a:rPr sz="1197" dirty="0">
                <a:latin typeface="Arial"/>
                <a:cs typeface="Arial"/>
              </a:rPr>
              <a:t>Thailand,</a:t>
            </a:r>
            <a:r>
              <a:rPr sz="1197" spc="-51" dirty="0">
                <a:latin typeface="Arial"/>
                <a:cs typeface="Arial"/>
              </a:rPr>
              <a:t> </a:t>
            </a:r>
            <a:r>
              <a:rPr sz="1197" dirty="0">
                <a:latin typeface="Arial"/>
                <a:cs typeface="Arial"/>
              </a:rPr>
              <a:t>Vietnam</a:t>
            </a:r>
          </a:p>
        </p:txBody>
      </p:sp>
      <p:sp>
        <p:nvSpPr>
          <p:cNvPr id="25" name="object 25"/>
          <p:cNvSpPr/>
          <p:nvPr/>
        </p:nvSpPr>
        <p:spPr>
          <a:xfrm>
            <a:off x="146197" y="2450274"/>
            <a:ext cx="2193529" cy="432626"/>
          </a:xfrm>
          <a:custGeom>
            <a:avLst/>
            <a:gdLst/>
            <a:ahLst/>
            <a:cxnLst/>
            <a:rect l="l" t="t" r="r" b="b"/>
            <a:pathLst>
              <a:path w="2382520" h="469900">
                <a:moveTo>
                  <a:pt x="2308913" y="0"/>
                </a:moveTo>
                <a:lnTo>
                  <a:pt x="73054" y="0"/>
                </a:lnTo>
                <a:lnTo>
                  <a:pt x="66966" y="267"/>
                </a:lnTo>
                <a:lnTo>
                  <a:pt x="29297" y="15586"/>
                </a:lnTo>
                <a:lnTo>
                  <a:pt x="5189" y="49225"/>
                </a:lnTo>
                <a:lnTo>
                  <a:pt x="0" y="78232"/>
                </a:lnTo>
                <a:lnTo>
                  <a:pt x="0" y="469392"/>
                </a:lnTo>
                <a:lnTo>
                  <a:pt x="2381956" y="469392"/>
                </a:lnTo>
                <a:lnTo>
                  <a:pt x="2381706" y="71725"/>
                </a:lnTo>
                <a:lnTo>
                  <a:pt x="2367407" y="31391"/>
                </a:lnTo>
                <a:lnTo>
                  <a:pt x="2335998" y="5562"/>
                </a:lnTo>
                <a:lnTo>
                  <a:pt x="2308913" y="0"/>
                </a:lnTo>
                <a:close/>
              </a:path>
            </a:pathLst>
          </a:custGeom>
          <a:solidFill>
            <a:srgbClr val="008000"/>
          </a:solidFill>
        </p:spPr>
        <p:txBody>
          <a:bodyPr wrap="square" lIns="0" tIns="0" rIns="0" bIns="0" rtlCol="0"/>
          <a:lstStyle/>
          <a:p>
            <a:endParaRPr sz="1657"/>
          </a:p>
        </p:txBody>
      </p:sp>
      <p:sp>
        <p:nvSpPr>
          <p:cNvPr id="26" name="object 26"/>
          <p:cNvSpPr txBox="1"/>
          <p:nvPr/>
        </p:nvSpPr>
        <p:spPr>
          <a:xfrm>
            <a:off x="178194" y="2545834"/>
            <a:ext cx="976916" cy="184666"/>
          </a:xfrm>
          <a:prstGeom prst="rect">
            <a:avLst/>
          </a:prstGeom>
        </p:spPr>
        <p:txBody>
          <a:bodyPr vert="horz" wrap="square" lIns="0" tIns="0" rIns="0" bIns="0" rtlCol="0">
            <a:spAutoFit/>
          </a:bodyPr>
          <a:lstStyle/>
          <a:p>
            <a:pPr marL="11693"/>
            <a:r>
              <a:rPr sz="1200" b="1" dirty="0">
                <a:solidFill>
                  <a:srgbClr val="FFFFFF"/>
                </a:solidFill>
                <a:latin typeface="Arial"/>
                <a:cs typeface="Arial"/>
              </a:rPr>
              <a:t>5</a:t>
            </a:r>
            <a:r>
              <a:rPr sz="1200" b="1" spc="9" dirty="0">
                <a:solidFill>
                  <a:srgbClr val="FFFFFF"/>
                </a:solidFill>
                <a:latin typeface="Arial"/>
                <a:cs typeface="Arial"/>
              </a:rPr>
              <a:t> </a:t>
            </a:r>
            <a:r>
              <a:rPr sz="1200" b="1" dirty="0">
                <a:solidFill>
                  <a:srgbClr val="FFFFFF"/>
                </a:solidFill>
                <a:latin typeface="Arial"/>
                <a:cs typeface="Arial"/>
              </a:rPr>
              <a:t>-</a:t>
            </a:r>
            <a:r>
              <a:rPr sz="1200" b="1" spc="-60" dirty="0">
                <a:solidFill>
                  <a:srgbClr val="FFFFFF"/>
                </a:solidFill>
                <a:latin typeface="Arial"/>
                <a:cs typeface="Arial"/>
              </a:rPr>
              <a:t> </a:t>
            </a:r>
            <a:r>
              <a:rPr sz="1200" b="1" spc="-9" dirty="0">
                <a:solidFill>
                  <a:srgbClr val="FFFFFF"/>
                </a:solidFill>
                <a:latin typeface="Arial"/>
                <a:cs typeface="Arial"/>
              </a:rPr>
              <a:t>A</a:t>
            </a:r>
            <a:r>
              <a:rPr sz="1200" b="1" dirty="0">
                <a:solidFill>
                  <a:srgbClr val="FFFFFF"/>
                </a:solidFill>
                <a:latin typeface="Arial"/>
                <a:cs typeface="Arial"/>
              </a:rPr>
              <a:t>s</a:t>
            </a:r>
            <a:r>
              <a:rPr sz="1200" b="1" spc="18" dirty="0">
                <a:solidFill>
                  <a:srgbClr val="FFFFFF"/>
                </a:solidFill>
                <a:latin typeface="Arial"/>
                <a:cs typeface="Arial"/>
              </a:rPr>
              <a:t>i</a:t>
            </a:r>
            <a:r>
              <a:rPr sz="1200" b="1" dirty="0">
                <a:solidFill>
                  <a:srgbClr val="FFFFFF"/>
                </a:solidFill>
                <a:latin typeface="Arial"/>
                <a:cs typeface="Arial"/>
              </a:rPr>
              <a:t>a</a:t>
            </a:r>
            <a:endParaRPr sz="1200" b="1" dirty="0">
              <a:latin typeface="Arial"/>
              <a:cs typeface="Arial"/>
            </a:endParaRPr>
          </a:p>
        </p:txBody>
      </p:sp>
      <p:sp>
        <p:nvSpPr>
          <p:cNvPr id="27" name="object 27"/>
          <p:cNvSpPr txBox="1"/>
          <p:nvPr/>
        </p:nvSpPr>
        <p:spPr>
          <a:xfrm>
            <a:off x="2429369" y="3045265"/>
            <a:ext cx="5073414" cy="184218"/>
          </a:xfrm>
          <a:prstGeom prst="rect">
            <a:avLst/>
          </a:prstGeom>
        </p:spPr>
        <p:txBody>
          <a:bodyPr vert="horz" wrap="square" lIns="0" tIns="0" rIns="0" bIns="0" rtlCol="0">
            <a:spAutoFit/>
          </a:bodyPr>
          <a:lstStyle/>
          <a:p>
            <a:pPr marL="11693"/>
            <a:r>
              <a:rPr sz="1197" dirty="0">
                <a:latin typeface="Arial"/>
                <a:cs typeface="Arial"/>
              </a:rPr>
              <a:t>Afghanistan,</a:t>
            </a:r>
            <a:r>
              <a:rPr sz="1197" spc="-69" dirty="0">
                <a:latin typeface="Arial"/>
                <a:cs typeface="Arial"/>
              </a:rPr>
              <a:t> </a:t>
            </a:r>
            <a:r>
              <a:rPr sz="1197" dirty="0">
                <a:latin typeface="Arial"/>
                <a:cs typeface="Arial"/>
              </a:rPr>
              <a:t>Kazakhstan,</a:t>
            </a:r>
            <a:r>
              <a:rPr sz="1197" spc="-28" dirty="0">
                <a:latin typeface="Arial"/>
                <a:cs typeface="Arial"/>
              </a:rPr>
              <a:t> </a:t>
            </a:r>
            <a:r>
              <a:rPr sz="1197" dirty="0">
                <a:latin typeface="Arial"/>
                <a:cs typeface="Arial"/>
              </a:rPr>
              <a:t>Kyrgyzstan,</a:t>
            </a:r>
            <a:r>
              <a:rPr sz="1197" spc="-51" dirty="0">
                <a:latin typeface="Arial"/>
                <a:cs typeface="Arial"/>
              </a:rPr>
              <a:t> </a:t>
            </a:r>
            <a:r>
              <a:rPr sz="1197" dirty="0">
                <a:latin typeface="Arial"/>
                <a:cs typeface="Arial"/>
              </a:rPr>
              <a:t>Tajikistan,</a:t>
            </a:r>
            <a:r>
              <a:rPr sz="1197" spc="-74" dirty="0">
                <a:latin typeface="Arial"/>
                <a:cs typeface="Arial"/>
              </a:rPr>
              <a:t> </a:t>
            </a:r>
            <a:r>
              <a:rPr sz="1197" dirty="0">
                <a:latin typeface="Arial"/>
                <a:cs typeface="Arial"/>
              </a:rPr>
              <a:t>Turkmenistan,</a:t>
            </a:r>
            <a:r>
              <a:rPr sz="1197" spc="-74" dirty="0">
                <a:latin typeface="Arial"/>
                <a:cs typeface="Arial"/>
              </a:rPr>
              <a:t> </a:t>
            </a:r>
            <a:r>
              <a:rPr sz="1197" dirty="0">
                <a:latin typeface="Arial"/>
                <a:cs typeface="Arial"/>
              </a:rPr>
              <a:t>Uzbekistan</a:t>
            </a:r>
            <a:endParaRPr sz="1197">
              <a:latin typeface="Arial"/>
              <a:cs typeface="Arial"/>
            </a:endParaRPr>
          </a:p>
        </p:txBody>
      </p:sp>
      <p:sp>
        <p:nvSpPr>
          <p:cNvPr id="28" name="object 28"/>
          <p:cNvSpPr/>
          <p:nvPr/>
        </p:nvSpPr>
        <p:spPr>
          <a:xfrm>
            <a:off x="146197" y="2959100"/>
            <a:ext cx="2193529" cy="432626"/>
          </a:xfrm>
          <a:custGeom>
            <a:avLst/>
            <a:gdLst/>
            <a:ahLst/>
            <a:cxnLst/>
            <a:rect l="l" t="t" r="r" b="b"/>
            <a:pathLst>
              <a:path w="2382520" h="469900">
                <a:moveTo>
                  <a:pt x="2308913" y="0"/>
                </a:moveTo>
                <a:lnTo>
                  <a:pt x="73054" y="0"/>
                </a:lnTo>
                <a:lnTo>
                  <a:pt x="66966" y="267"/>
                </a:lnTo>
                <a:lnTo>
                  <a:pt x="29297" y="15586"/>
                </a:lnTo>
                <a:lnTo>
                  <a:pt x="5189" y="49225"/>
                </a:lnTo>
                <a:lnTo>
                  <a:pt x="0" y="78232"/>
                </a:lnTo>
                <a:lnTo>
                  <a:pt x="0" y="469392"/>
                </a:lnTo>
                <a:lnTo>
                  <a:pt x="2381956" y="469392"/>
                </a:lnTo>
                <a:lnTo>
                  <a:pt x="2381706" y="71725"/>
                </a:lnTo>
                <a:lnTo>
                  <a:pt x="2367407" y="31391"/>
                </a:lnTo>
                <a:lnTo>
                  <a:pt x="2335998" y="5562"/>
                </a:lnTo>
                <a:lnTo>
                  <a:pt x="2308913" y="0"/>
                </a:lnTo>
                <a:close/>
              </a:path>
            </a:pathLst>
          </a:custGeom>
          <a:solidFill>
            <a:srgbClr val="009900"/>
          </a:solidFill>
        </p:spPr>
        <p:txBody>
          <a:bodyPr wrap="square" lIns="0" tIns="0" rIns="0" bIns="0" rtlCol="0"/>
          <a:lstStyle/>
          <a:p>
            <a:endParaRPr sz="1657"/>
          </a:p>
        </p:txBody>
      </p:sp>
      <p:sp>
        <p:nvSpPr>
          <p:cNvPr id="29" name="object 29"/>
          <p:cNvSpPr txBox="1"/>
          <p:nvPr/>
        </p:nvSpPr>
        <p:spPr>
          <a:xfrm>
            <a:off x="178194" y="3079234"/>
            <a:ext cx="1467420" cy="184666"/>
          </a:xfrm>
          <a:prstGeom prst="rect">
            <a:avLst/>
          </a:prstGeom>
        </p:spPr>
        <p:txBody>
          <a:bodyPr vert="horz" wrap="square" lIns="0" tIns="0" rIns="0" bIns="0" rtlCol="0">
            <a:spAutoFit/>
          </a:bodyPr>
          <a:lstStyle/>
          <a:p>
            <a:pPr marL="11693"/>
            <a:r>
              <a:rPr sz="1200" b="1" dirty="0">
                <a:solidFill>
                  <a:srgbClr val="FFFFFF"/>
                </a:solidFill>
                <a:latin typeface="Arial"/>
                <a:cs typeface="Arial"/>
              </a:rPr>
              <a:t>6</a:t>
            </a:r>
            <a:r>
              <a:rPr sz="1200" b="1" spc="9" dirty="0">
                <a:solidFill>
                  <a:srgbClr val="FFFFFF"/>
                </a:solidFill>
                <a:latin typeface="Arial"/>
                <a:cs typeface="Arial"/>
              </a:rPr>
              <a:t> </a:t>
            </a:r>
            <a:r>
              <a:rPr sz="1200" b="1" dirty="0">
                <a:solidFill>
                  <a:srgbClr val="FFFFFF"/>
                </a:solidFill>
                <a:latin typeface="Arial"/>
                <a:cs typeface="Arial"/>
              </a:rPr>
              <a:t>-</a:t>
            </a:r>
            <a:r>
              <a:rPr sz="1200" b="1" spc="9" dirty="0">
                <a:solidFill>
                  <a:srgbClr val="FFFFFF"/>
                </a:solidFill>
                <a:latin typeface="Arial"/>
                <a:cs typeface="Arial"/>
              </a:rPr>
              <a:t> </a:t>
            </a:r>
            <a:r>
              <a:rPr sz="1200" b="1" dirty="0">
                <a:solidFill>
                  <a:srgbClr val="FFFFFF"/>
                </a:solidFill>
                <a:latin typeface="Arial"/>
                <a:cs typeface="Arial"/>
              </a:rPr>
              <a:t>Ce</a:t>
            </a:r>
            <a:r>
              <a:rPr sz="1200" b="1" spc="5" dirty="0">
                <a:solidFill>
                  <a:srgbClr val="FFFFFF"/>
                </a:solidFill>
                <a:latin typeface="Arial"/>
                <a:cs typeface="Arial"/>
              </a:rPr>
              <a:t>n</a:t>
            </a:r>
            <a:r>
              <a:rPr sz="1200" b="1" dirty="0">
                <a:solidFill>
                  <a:srgbClr val="FFFFFF"/>
                </a:solidFill>
                <a:latin typeface="Arial"/>
                <a:cs typeface="Arial"/>
              </a:rPr>
              <a:t>t</a:t>
            </a:r>
            <a:r>
              <a:rPr sz="1200" b="1" spc="5" dirty="0">
                <a:solidFill>
                  <a:srgbClr val="FFFFFF"/>
                </a:solidFill>
                <a:latin typeface="Arial"/>
                <a:cs typeface="Arial"/>
              </a:rPr>
              <a:t>r</a:t>
            </a:r>
            <a:r>
              <a:rPr sz="1200" b="1" dirty="0">
                <a:solidFill>
                  <a:srgbClr val="FFFFFF"/>
                </a:solidFill>
                <a:latin typeface="Arial"/>
                <a:cs typeface="Arial"/>
              </a:rPr>
              <a:t>al</a:t>
            </a:r>
            <a:r>
              <a:rPr sz="1200" b="1" spc="-92" dirty="0">
                <a:solidFill>
                  <a:srgbClr val="FFFFFF"/>
                </a:solidFill>
                <a:latin typeface="Arial"/>
                <a:cs typeface="Arial"/>
              </a:rPr>
              <a:t> </a:t>
            </a:r>
            <a:r>
              <a:rPr sz="1200" b="1" spc="-9" dirty="0">
                <a:solidFill>
                  <a:srgbClr val="FFFFFF"/>
                </a:solidFill>
                <a:latin typeface="Arial"/>
                <a:cs typeface="Arial"/>
              </a:rPr>
              <a:t>A</a:t>
            </a:r>
            <a:r>
              <a:rPr sz="1200" b="1" dirty="0">
                <a:solidFill>
                  <a:srgbClr val="FFFFFF"/>
                </a:solidFill>
                <a:latin typeface="Arial"/>
                <a:cs typeface="Arial"/>
              </a:rPr>
              <a:t>s</a:t>
            </a:r>
            <a:r>
              <a:rPr sz="1200" b="1" spc="18" dirty="0">
                <a:solidFill>
                  <a:srgbClr val="FFFFFF"/>
                </a:solidFill>
                <a:latin typeface="Arial"/>
                <a:cs typeface="Arial"/>
              </a:rPr>
              <a:t>i</a:t>
            </a:r>
            <a:r>
              <a:rPr sz="1200" b="1" dirty="0">
                <a:solidFill>
                  <a:srgbClr val="FFFFFF"/>
                </a:solidFill>
                <a:latin typeface="Arial"/>
                <a:cs typeface="Arial"/>
              </a:rPr>
              <a:t>a</a:t>
            </a:r>
            <a:endParaRPr sz="1200" b="1" dirty="0">
              <a:latin typeface="Arial"/>
              <a:cs typeface="Arial"/>
            </a:endParaRPr>
          </a:p>
        </p:txBody>
      </p:sp>
      <p:sp>
        <p:nvSpPr>
          <p:cNvPr id="30" name="object 30"/>
          <p:cNvSpPr txBox="1"/>
          <p:nvPr/>
        </p:nvSpPr>
        <p:spPr>
          <a:xfrm>
            <a:off x="2429369" y="3672519"/>
            <a:ext cx="1098519" cy="170047"/>
          </a:xfrm>
          <a:prstGeom prst="rect">
            <a:avLst/>
          </a:prstGeom>
        </p:spPr>
        <p:txBody>
          <a:bodyPr vert="horz" wrap="square" lIns="0" tIns="0" rIns="0" bIns="0" rtlCol="0">
            <a:spAutoFit/>
          </a:bodyPr>
          <a:lstStyle/>
          <a:p>
            <a:pPr marL="11693"/>
            <a:r>
              <a:rPr sz="1105" dirty="0">
                <a:latin typeface="Arial"/>
                <a:cs typeface="Arial"/>
              </a:rPr>
              <a:t>Iran,</a:t>
            </a:r>
            <a:r>
              <a:rPr sz="1105" spc="-51" dirty="0">
                <a:latin typeface="Arial"/>
                <a:cs typeface="Arial"/>
              </a:rPr>
              <a:t> </a:t>
            </a:r>
            <a:r>
              <a:rPr sz="1105" dirty="0">
                <a:latin typeface="Arial"/>
                <a:cs typeface="Arial"/>
              </a:rPr>
              <a:t>Iraq,</a:t>
            </a:r>
            <a:r>
              <a:rPr sz="1105" spc="-28" dirty="0">
                <a:latin typeface="Arial"/>
                <a:cs typeface="Arial"/>
              </a:rPr>
              <a:t> </a:t>
            </a:r>
            <a:r>
              <a:rPr sz="1105" dirty="0">
                <a:latin typeface="Arial"/>
                <a:cs typeface="Arial"/>
              </a:rPr>
              <a:t>Yemen</a:t>
            </a:r>
          </a:p>
        </p:txBody>
      </p:sp>
      <p:sp>
        <p:nvSpPr>
          <p:cNvPr id="31" name="object 31"/>
          <p:cNvSpPr/>
          <p:nvPr/>
        </p:nvSpPr>
        <p:spPr>
          <a:xfrm>
            <a:off x="146196" y="3536174"/>
            <a:ext cx="2193529" cy="345140"/>
          </a:xfrm>
          <a:custGeom>
            <a:avLst/>
            <a:gdLst/>
            <a:ahLst/>
            <a:cxnLst/>
            <a:rect l="l" t="t" r="r" b="b"/>
            <a:pathLst>
              <a:path w="2382520" h="472439">
                <a:moveTo>
                  <a:pt x="2308439" y="0"/>
                </a:moveTo>
                <a:lnTo>
                  <a:pt x="73529" y="0"/>
                </a:lnTo>
                <a:lnTo>
                  <a:pt x="66672" y="338"/>
                </a:lnTo>
                <a:lnTo>
                  <a:pt x="29142" y="15974"/>
                </a:lnTo>
                <a:lnTo>
                  <a:pt x="5158" y="49730"/>
                </a:lnTo>
                <a:lnTo>
                  <a:pt x="0" y="78739"/>
                </a:lnTo>
                <a:lnTo>
                  <a:pt x="0" y="472439"/>
                </a:lnTo>
                <a:lnTo>
                  <a:pt x="2381956" y="472439"/>
                </a:lnTo>
                <a:lnTo>
                  <a:pt x="2381641" y="71414"/>
                </a:lnTo>
                <a:lnTo>
                  <a:pt x="2367044" y="31236"/>
                </a:lnTo>
                <a:lnTo>
                  <a:pt x="2335526" y="5532"/>
                </a:lnTo>
                <a:lnTo>
                  <a:pt x="2308439" y="0"/>
                </a:lnTo>
                <a:close/>
              </a:path>
            </a:pathLst>
          </a:custGeom>
          <a:solidFill>
            <a:schemeClr val="accent3">
              <a:lumMod val="50000"/>
            </a:schemeClr>
          </a:solidFill>
        </p:spPr>
        <p:txBody>
          <a:bodyPr wrap="square" lIns="0" tIns="0" rIns="0" bIns="0" rtlCol="0"/>
          <a:lstStyle/>
          <a:p>
            <a:endParaRPr sz="1657"/>
          </a:p>
        </p:txBody>
      </p:sp>
      <p:sp>
        <p:nvSpPr>
          <p:cNvPr id="32" name="object 32"/>
          <p:cNvSpPr txBox="1"/>
          <p:nvPr/>
        </p:nvSpPr>
        <p:spPr>
          <a:xfrm>
            <a:off x="178194" y="3630883"/>
            <a:ext cx="1442865" cy="184666"/>
          </a:xfrm>
          <a:prstGeom prst="rect">
            <a:avLst/>
          </a:prstGeom>
        </p:spPr>
        <p:txBody>
          <a:bodyPr vert="horz" wrap="square" lIns="0" tIns="0" rIns="0" bIns="0" rtlCol="0">
            <a:spAutoFit/>
          </a:bodyPr>
          <a:lstStyle/>
          <a:p>
            <a:pPr marL="11693"/>
            <a:r>
              <a:rPr sz="1200" b="1" dirty="0">
                <a:solidFill>
                  <a:srgbClr val="FFFFFF"/>
                </a:solidFill>
                <a:latin typeface="Arial"/>
                <a:cs typeface="Arial"/>
              </a:rPr>
              <a:t>7</a:t>
            </a:r>
            <a:r>
              <a:rPr sz="1200" b="1" spc="5" dirty="0">
                <a:solidFill>
                  <a:srgbClr val="FFFFFF"/>
                </a:solidFill>
                <a:latin typeface="Arial"/>
                <a:cs typeface="Arial"/>
              </a:rPr>
              <a:t> </a:t>
            </a:r>
            <a:r>
              <a:rPr sz="1200" b="1" dirty="0">
                <a:solidFill>
                  <a:srgbClr val="FFFFFF"/>
                </a:solidFill>
                <a:latin typeface="Arial"/>
                <a:cs typeface="Arial"/>
              </a:rPr>
              <a:t>-</a:t>
            </a:r>
            <a:r>
              <a:rPr sz="1200" b="1" spc="9" dirty="0">
                <a:solidFill>
                  <a:srgbClr val="FFFFFF"/>
                </a:solidFill>
                <a:latin typeface="Arial"/>
                <a:cs typeface="Arial"/>
              </a:rPr>
              <a:t> </a:t>
            </a:r>
            <a:r>
              <a:rPr sz="1200" b="1" spc="-18" dirty="0">
                <a:solidFill>
                  <a:srgbClr val="FFFFFF"/>
                </a:solidFill>
                <a:latin typeface="Arial"/>
                <a:cs typeface="Arial"/>
              </a:rPr>
              <a:t>M</a:t>
            </a:r>
            <a:r>
              <a:rPr sz="1200" b="1" spc="18" dirty="0">
                <a:solidFill>
                  <a:srgbClr val="FFFFFF"/>
                </a:solidFill>
                <a:latin typeface="Arial"/>
                <a:cs typeface="Arial"/>
              </a:rPr>
              <a:t>i</a:t>
            </a:r>
            <a:r>
              <a:rPr sz="1200" b="1" dirty="0">
                <a:solidFill>
                  <a:srgbClr val="FFFFFF"/>
                </a:solidFill>
                <a:latin typeface="Arial"/>
                <a:cs typeface="Arial"/>
              </a:rPr>
              <a:t>d</a:t>
            </a:r>
            <a:r>
              <a:rPr sz="1200" b="1" spc="5" dirty="0">
                <a:solidFill>
                  <a:srgbClr val="FFFFFF"/>
                </a:solidFill>
                <a:latin typeface="Arial"/>
                <a:cs typeface="Arial"/>
              </a:rPr>
              <a:t>d</a:t>
            </a:r>
            <a:r>
              <a:rPr sz="1200" b="1" spc="18" dirty="0">
                <a:solidFill>
                  <a:srgbClr val="FFFFFF"/>
                </a:solidFill>
                <a:latin typeface="Arial"/>
                <a:cs typeface="Arial"/>
              </a:rPr>
              <a:t>l</a:t>
            </a:r>
            <a:r>
              <a:rPr sz="1200" b="1" dirty="0">
                <a:solidFill>
                  <a:srgbClr val="FFFFFF"/>
                </a:solidFill>
                <a:latin typeface="Arial"/>
                <a:cs typeface="Arial"/>
              </a:rPr>
              <a:t>e</a:t>
            </a:r>
            <a:r>
              <a:rPr sz="1200" b="1" spc="-41" dirty="0">
                <a:solidFill>
                  <a:srgbClr val="FFFFFF"/>
                </a:solidFill>
                <a:latin typeface="Arial"/>
                <a:cs typeface="Arial"/>
              </a:rPr>
              <a:t> </a:t>
            </a:r>
            <a:r>
              <a:rPr sz="1200" b="1" spc="-9" dirty="0">
                <a:solidFill>
                  <a:srgbClr val="FFFFFF"/>
                </a:solidFill>
                <a:latin typeface="Arial"/>
                <a:cs typeface="Arial"/>
              </a:rPr>
              <a:t>E</a:t>
            </a:r>
            <a:r>
              <a:rPr sz="1200" b="1" dirty="0">
                <a:solidFill>
                  <a:srgbClr val="FFFFFF"/>
                </a:solidFill>
                <a:latin typeface="Arial"/>
                <a:cs typeface="Arial"/>
              </a:rPr>
              <a:t>ast</a:t>
            </a:r>
            <a:endParaRPr sz="1200" b="1" dirty="0">
              <a:latin typeface="Arial"/>
              <a:cs typeface="Arial"/>
            </a:endParaRPr>
          </a:p>
        </p:txBody>
      </p:sp>
      <p:sp>
        <p:nvSpPr>
          <p:cNvPr id="33" name="object 33"/>
          <p:cNvSpPr txBox="1"/>
          <p:nvPr/>
        </p:nvSpPr>
        <p:spPr>
          <a:xfrm>
            <a:off x="2422354" y="4047855"/>
            <a:ext cx="6053837" cy="282129"/>
          </a:xfrm>
          <a:prstGeom prst="rect">
            <a:avLst/>
          </a:prstGeom>
        </p:spPr>
        <p:txBody>
          <a:bodyPr vert="horz" wrap="square" lIns="0" tIns="0" rIns="0" bIns="0" rtlCol="0">
            <a:spAutoFit/>
          </a:bodyPr>
          <a:lstStyle/>
          <a:p>
            <a:pPr marL="11693" marR="4677">
              <a:lnSpc>
                <a:spcPts val="1132"/>
              </a:lnSpc>
            </a:pPr>
            <a:r>
              <a:rPr sz="1105" dirty="0">
                <a:latin typeface="Arial"/>
                <a:cs typeface="Arial"/>
              </a:rPr>
              <a:t>Cook</a:t>
            </a:r>
            <a:r>
              <a:rPr sz="1105" spc="-14" dirty="0">
                <a:latin typeface="Arial"/>
                <a:cs typeface="Arial"/>
              </a:rPr>
              <a:t> </a:t>
            </a:r>
            <a:r>
              <a:rPr sz="1105" dirty="0">
                <a:latin typeface="Arial"/>
                <a:cs typeface="Arial"/>
              </a:rPr>
              <a:t>Islands,</a:t>
            </a:r>
            <a:r>
              <a:rPr sz="1105" spc="-51" dirty="0">
                <a:latin typeface="Arial"/>
                <a:cs typeface="Arial"/>
              </a:rPr>
              <a:t> </a:t>
            </a:r>
            <a:r>
              <a:rPr sz="1105" dirty="0">
                <a:latin typeface="Arial"/>
                <a:cs typeface="Arial"/>
              </a:rPr>
              <a:t>Fiji,</a:t>
            </a:r>
            <a:r>
              <a:rPr sz="1105" spc="-74" dirty="0">
                <a:latin typeface="Arial"/>
                <a:cs typeface="Arial"/>
              </a:rPr>
              <a:t> </a:t>
            </a:r>
            <a:r>
              <a:rPr sz="1105" dirty="0">
                <a:latin typeface="Arial"/>
                <a:cs typeface="Arial"/>
              </a:rPr>
              <a:t>Kiribati,</a:t>
            </a:r>
            <a:r>
              <a:rPr sz="1105" spc="-74" dirty="0">
                <a:latin typeface="Arial"/>
                <a:cs typeface="Arial"/>
              </a:rPr>
              <a:t> </a:t>
            </a:r>
            <a:r>
              <a:rPr sz="1105" dirty="0">
                <a:latin typeface="Arial"/>
                <a:cs typeface="Arial"/>
              </a:rPr>
              <a:t>Marshall</a:t>
            </a:r>
            <a:r>
              <a:rPr sz="1105" spc="-46" dirty="0">
                <a:latin typeface="Arial"/>
                <a:cs typeface="Arial"/>
              </a:rPr>
              <a:t> </a:t>
            </a:r>
            <a:r>
              <a:rPr sz="1105" dirty="0">
                <a:latin typeface="Arial"/>
                <a:cs typeface="Arial"/>
              </a:rPr>
              <a:t>Islands,</a:t>
            </a:r>
            <a:r>
              <a:rPr sz="1105" spc="-51" dirty="0">
                <a:latin typeface="Arial"/>
                <a:cs typeface="Arial"/>
              </a:rPr>
              <a:t> </a:t>
            </a:r>
            <a:r>
              <a:rPr sz="1105" dirty="0">
                <a:latin typeface="Arial"/>
                <a:cs typeface="Arial"/>
              </a:rPr>
              <a:t>Micronesia</a:t>
            </a:r>
            <a:r>
              <a:rPr sz="1105" spc="-37" dirty="0">
                <a:latin typeface="Arial"/>
                <a:cs typeface="Arial"/>
              </a:rPr>
              <a:t> </a:t>
            </a:r>
            <a:r>
              <a:rPr sz="1105" dirty="0">
                <a:latin typeface="Arial"/>
                <a:cs typeface="Arial"/>
              </a:rPr>
              <a:t>-</a:t>
            </a:r>
            <a:r>
              <a:rPr sz="1105" spc="-9" dirty="0">
                <a:latin typeface="Arial"/>
                <a:cs typeface="Arial"/>
              </a:rPr>
              <a:t> </a:t>
            </a:r>
            <a:r>
              <a:rPr sz="1105" dirty="0">
                <a:latin typeface="Arial"/>
                <a:cs typeface="Arial"/>
              </a:rPr>
              <a:t>Federated</a:t>
            </a:r>
            <a:r>
              <a:rPr sz="1105" spc="23" dirty="0">
                <a:latin typeface="Arial"/>
                <a:cs typeface="Arial"/>
              </a:rPr>
              <a:t> </a:t>
            </a:r>
            <a:r>
              <a:rPr sz="1105" dirty="0">
                <a:latin typeface="Arial"/>
                <a:cs typeface="Arial"/>
              </a:rPr>
              <a:t>States</a:t>
            </a:r>
            <a:r>
              <a:rPr sz="1105" spc="-37" dirty="0">
                <a:latin typeface="Arial"/>
                <a:cs typeface="Arial"/>
              </a:rPr>
              <a:t> </a:t>
            </a:r>
            <a:r>
              <a:rPr sz="1105" dirty="0">
                <a:latin typeface="Arial"/>
                <a:cs typeface="Arial"/>
              </a:rPr>
              <a:t>of,</a:t>
            </a:r>
            <a:r>
              <a:rPr sz="1105" spc="-28" dirty="0">
                <a:latin typeface="Arial"/>
                <a:cs typeface="Arial"/>
              </a:rPr>
              <a:t> </a:t>
            </a:r>
            <a:r>
              <a:rPr sz="1105" dirty="0">
                <a:latin typeface="Arial"/>
                <a:cs typeface="Arial"/>
              </a:rPr>
              <a:t>Nauru,</a:t>
            </a:r>
            <a:r>
              <a:rPr sz="1105" spc="-28" dirty="0">
                <a:latin typeface="Arial"/>
                <a:cs typeface="Arial"/>
              </a:rPr>
              <a:t> </a:t>
            </a:r>
            <a:r>
              <a:rPr sz="1105" dirty="0">
                <a:latin typeface="Arial"/>
                <a:cs typeface="Arial"/>
              </a:rPr>
              <a:t>Niue,</a:t>
            </a:r>
            <a:r>
              <a:rPr sz="1105" spc="-9" dirty="0">
                <a:latin typeface="Arial"/>
                <a:cs typeface="Arial"/>
              </a:rPr>
              <a:t> </a:t>
            </a:r>
            <a:r>
              <a:rPr sz="1105" dirty="0">
                <a:latin typeface="Arial"/>
                <a:cs typeface="Arial"/>
              </a:rPr>
              <a:t>Palau, Papua</a:t>
            </a:r>
            <a:r>
              <a:rPr sz="1105" spc="-18" dirty="0">
                <a:latin typeface="Arial"/>
                <a:cs typeface="Arial"/>
              </a:rPr>
              <a:t> </a:t>
            </a:r>
            <a:r>
              <a:rPr sz="1105" dirty="0">
                <a:latin typeface="Arial"/>
                <a:cs typeface="Arial"/>
              </a:rPr>
              <a:t>New</a:t>
            </a:r>
            <a:r>
              <a:rPr sz="1105" spc="-5" dirty="0">
                <a:latin typeface="Arial"/>
                <a:cs typeface="Arial"/>
              </a:rPr>
              <a:t> </a:t>
            </a:r>
            <a:r>
              <a:rPr sz="1105" dirty="0">
                <a:latin typeface="Arial"/>
                <a:cs typeface="Arial"/>
              </a:rPr>
              <a:t>Guinea,</a:t>
            </a:r>
            <a:r>
              <a:rPr sz="1105" spc="-28" dirty="0">
                <a:latin typeface="Arial"/>
                <a:cs typeface="Arial"/>
              </a:rPr>
              <a:t> </a:t>
            </a:r>
            <a:r>
              <a:rPr sz="1105" dirty="0">
                <a:latin typeface="Arial"/>
                <a:cs typeface="Arial"/>
              </a:rPr>
              <a:t>Samoa,</a:t>
            </a:r>
            <a:r>
              <a:rPr sz="1105" spc="-51" dirty="0">
                <a:latin typeface="Arial"/>
                <a:cs typeface="Arial"/>
              </a:rPr>
              <a:t> </a:t>
            </a:r>
            <a:r>
              <a:rPr sz="1105" dirty="0">
                <a:latin typeface="Arial"/>
                <a:cs typeface="Arial"/>
              </a:rPr>
              <a:t>Solomon</a:t>
            </a:r>
            <a:r>
              <a:rPr sz="1105" spc="-5" dirty="0">
                <a:latin typeface="Arial"/>
                <a:cs typeface="Arial"/>
              </a:rPr>
              <a:t> </a:t>
            </a:r>
            <a:r>
              <a:rPr sz="1105" dirty="0">
                <a:latin typeface="Arial"/>
                <a:cs typeface="Arial"/>
              </a:rPr>
              <a:t>Islands,</a:t>
            </a:r>
            <a:r>
              <a:rPr sz="1105" spc="-51" dirty="0">
                <a:latin typeface="Arial"/>
                <a:cs typeface="Arial"/>
              </a:rPr>
              <a:t> </a:t>
            </a:r>
            <a:r>
              <a:rPr sz="1105" dirty="0">
                <a:latin typeface="Arial"/>
                <a:cs typeface="Arial"/>
              </a:rPr>
              <a:t>Timor-Leste,</a:t>
            </a:r>
            <a:r>
              <a:rPr sz="1105" spc="-51" dirty="0">
                <a:latin typeface="Arial"/>
                <a:cs typeface="Arial"/>
              </a:rPr>
              <a:t> </a:t>
            </a:r>
            <a:r>
              <a:rPr sz="1105" dirty="0">
                <a:latin typeface="Arial"/>
                <a:cs typeface="Arial"/>
              </a:rPr>
              <a:t>Tonga,</a:t>
            </a:r>
            <a:r>
              <a:rPr sz="1105" spc="-28" dirty="0">
                <a:latin typeface="Arial"/>
                <a:cs typeface="Arial"/>
              </a:rPr>
              <a:t> </a:t>
            </a:r>
            <a:r>
              <a:rPr sz="1105" dirty="0">
                <a:latin typeface="Arial"/>
                <a:cs typeface="Arial"/>
              </a:rPr>
              <a:t>Tuvalu,</a:t>
            </a:r>
            <a:r>
              <a:rPr sz="1105" spc="-51" dirty="0">
                <a:latin typeface="Arial"/>
                <a:cs typeface="Arial"/>
              </a:rPr>
              <a:t> </a:t>
            </a:r>
            <a:r>
              <a:rPr sz="1105" dirty="0">
                <a:latin typeface="Arial"/>
                <a:cs typeface="Arial"/>
              </a:rPr>
              <a:t>Vanuatu</a:t>
            </a:r>
          </a:p>
        </p:txBody>
      </p:sp>
      <p:sp>
        <p:nvSpPr>
          <p:cNvPr id="34" name="object 34"/>
          <p:cNvSpPr/>
          <p:nvPr/>
        </p:nvSpPr>
        <p:spPr>
          <a:xfrm>
            <a:off x="146196" y="3997476"/>
            <a:ext cx="2193529" cy="343212"/>
          </a:xfrm>
          <a:custGeom>
            <a:avLst/>
            <a:gdLst/>
            <a:ahLst/>
            <a:cxnLst/>
            <a:rect l="l" t="t" r="r" b="b"/>
            <a:pathLst>
              <a:path w="2382520" h="472439">
                <a:moveTo>
                  <a:pt x="2308439" y="0"/>
                </a:moveTo>
                <a:lnTo>
                  <a:pt x="73529" y="0"/>
                </a:lnTo>
                <a:lnTo>
                  <a:pt x="66672" y="338"/>
                </a:lnTo>
                <a:lnTo>
                  <a:pt x="29142" y="15974"/>
                </a:lnTo>
                <a:lnTo>
                  <a:pt x="5158" y="49730"/>
                </a:lnTo>
                <a:lnTo>
                  <a:pt x="0" y="78740"/>
                </a:lnTo>
                <a:lnTo>
                  <a:pt x="0" y="472440"/>
                </a:lnTo>
                <a:lnTo>
                  <a:pt x="2381956" y="472440"/>
                </a:lnTo>
                <a:lnTo>
                  <a:pt x="2381641" y="71414"/>
                </a:lnTo>
                <a:lnTo>
                  <a:pt x="2367044" y="31236"/>
                </a:lnTo>
                <a:lnTo>
                  <a:pt x="2335526" y="5532"/>
                </a:lnTo>
                <a:lnTo>
                  <a:pt x="2308439" y="0"/>
                </a:lnTo>
                <a:close/>
              </a:path>
            </a:pathLst>
          </a:custGeom>
          <a:solidFill>
            <a:schemeClr val="accent3">
              <a:lumMod val="75000"/>
            </a:schemeClr>
          </a:solidFill>
        </p:spPr>
        <p:txBody>
          <a:bodyPr wrap="square" lIns="0" tIns="0" rIns="0" bIns="0" rtlCol="0"/>
          <a:lstStyle/>
          <a:p>
            <a:endParaRPr sz="1657"/>
          </a:p>
        </p:txBody>
      </p:sp>
      <p:sp>
        <p:nvSpPr>
          <p:cNvPr id="35" name="object 35"/>
          <p:cNvSpPr txBox="1"/>
          <p:nvPr/>
        </p:nvSpPr>
        <p:spPr>
          <a:xfrm>
            <a:off x="178195" y="4069834"/>
            <a:ext cx="1128919" cy="184666"/>
          </a:xfrm>
          <a:prstGeom prst="rect">
            <a:avLst/>
          </a:prstGeom>
        </p:spPr>
        <p:txBody>
          <a:bodyPr vert="horz" wrap="square" lIns="0" tIns="0" rIns="0" bIns="0" rtlCol="0">
            <a:spAutoFit/>
          </a:bodyPr>
          <a:lstStyle/>
          <a:p>
            <a:pPr marL="11693"/>
            <a:r>
              <a:rPr sz="1200" b="1" dirty="0">
                <a:solidFill>
                  <a:srgbClr val="FFFFFF"/>
                </a:solidFill>
                <a:latin typeface="Arial"/>
                <a:cs typeface="Arial"/>
              </a:rPr>
              <a:t>8</a:t>
            </a:r>
            <a:r>
              <a:rPr sz="1200" b="1" spc="5" dirty="0">
                <a:solidFill>
                  <a:srgbClr val="FFFFFF"/>
                </a:solidFill>
                <a:latin typeface="Arial"/>
                <a:cs typeface="Arial"/>
              </a:rPr>
              <a:t> </a:t>
            </a:r>
            <a:r>
              <a:rPr sz="1200" b="1" dirty="0">
                <a:solidFill>
                  <a:srgbClr val="FFFFFF"/>
                </a:solidFill>
                <a:latin typeface="Arial"/>
                <a:cs typeface="Arial"/>
              </a:rPr>
              <a:t>-</a:t>
            </a:r>
            <a:r>
              <a:rPr sz="1200" b="1" spc="9" dirty="0">
                <a:solidFill>
                  <a:srgbClr val="FFFFFF"/>
                </a:solidFill>
                <a:latin typeface="Arial"/>
                <a:cs typeface="Arial"/>
              </a:rPr>
              <a:t> </a:t>
            </a:r>
            <a:r>
              <a:rPr sz="1200" b="1" spc="-9" dirty="0">
                <a:solidFill>
                  <a:srgbClr val="FFFFFF"/>
                </a:solidFill>
                <a:latin typeface="Arial"/>
                <a:cs typeface="Arial"/>
              </a:rPr>
              <a:t>P</a:t>
            </a:r>
            <a:r>
              <a:rPr sz="1200" b="1" dirty="0">
                <a:solidFill>
                  <a:srgbClr val="FFFFFF"/>
                </a:solidFill>
                <a:latin typeface="Arial"/>
                <a:cs typeface="Arial"/>
              </a:rPr>
              <a:t>ac</a:t>
            </a:r>
            <a:r>
              <a:rPr sz="1200" b="1" spc="18" dirty="0">
                <a:solidFill>
                  <a:srgbClr val="FFFFFF"/>
                </a:solidFill>
                <a:latin typeface="Arial"/>
                <a:cs typeface="Arial"/>
              </a:rPr>
              <a:t>i</a:t>
            </a:r>
            <a:r>
              <a:rPr sz="1200" b="1" dirty="0">
                <a:solidFill>
                  <a:srgbClr val="FFFFFF"/>
                </a:solidFill>
                <a:latin typeface="Arial"/>
                <a:cs typeface="Arial"/>
              </a:rPr>
              <a:t>f</a:t>
            </a:r>
            <a:r>
              <a:rPr sz="1200" b="1" spc="18" dirty="0">
                <a:solidFill>
                  <a:srgbClr val="FFFFFF"/>
                </a:solidFill>
                <a:latin typeface="Arial"/>
                <a:cs typeface="Arial"/>
              </a:rPr>
              <a:t>i</a:t>
            </a:r>
            <a:r>
              <a:rPr sz="1200" b="1" dirty="0">
                <a:solidFill>
                  <a:srgbClr val="FFFFFF"/>
                </a:solidFill>
                <a:latin typeface="Arial"/>
                <a:cs typeface="Arial"/>
              </a:rPr>
              <a:t>c</a:t>
            </a:r>
            <a:endParaRPr sz="1200" b="1" dirty="0">
              <a:latin typeface="Arial"/>
              <a:cs typeface="Arial"/>
            </a:endParaRPr>
          </a:p>
        </p:txBody>
      </p:sp>
      <p:sp>
        <p:nvSpPr>
          <p:cNvPr id="36" name="object 36"/>
          <p:cNvSpPr txBox="1"/>
          <p:nvPr/>
        </p:nvSpPr>
        <p:spPr>
          <a:xfrm>
            <a:off x="2433567" y="4465983"/>
            <a:ext cx="6325105" cy="155877"/>
          </a:xfrm>
          <a:prstGeom prst="rect">
            <a:avLst/>
          </a:prstGeom>
        </p:spPr>
        <p:txBody>
          <a:bodyPr vert="horz" wrap="square" lIns="0" tIns="0" rIns="0" bIns="0" rtlCol="0">
            <a:spAutoFit/>
          </a:bodyPr>
          <a:lstStyle/>
          <a:p>
            <a:pPr marL="11693"/>
            <a:r>
              <a:rPr sz="1013" dirty="0">
                <a:latin typeface="Arial"/>
                <a:cs typeface="Arial"/>
              </a:rPr>
              <a:t>Angola,</a:t>
            </a:r>
            <a:r>
              <a:rPr sz="1013" spc="-28" dirty="0">
                <a:latin typeface="Arial"/>
                <a:cs typeface="Arial"/>
              </a:rPr>
              <a:t> </a:t>
            </a:r>
            <a:r>
              <a:rPr sz="1013" dirty="0">
                <a:latin typeface="Arial"/>
                <a:cs typeface="Arial"/>
              </a:rPr>
              <a:t>Benin,</a:t>
            </a:r>
            <a:r>
              <a:rPr sz="1013" spc="-28" dirty="0">
                <a:latin typeface="Arial"/>
                <a:cs typeface="Arial"/>
              </a:rPr>
              <a:t> </a:t>
            </a:r>
            <a:r>
              <a:rPr sz="1013" dirty="0">
                <a:latin typeface="Arial"/>
                <a:cs typeface="Arial"/>
              </a:rPr>
              <a:t>Botswana,</a:t>
            </a:r>
            <a:r>
              <a:rPr sz="1013" spc="-28" dirty="0">
                <a:latin typeface="Arial"/>
                <a:cs typeface="Arial"/>
              </a:rPr>
              <a:t> </a:t>
            </a:r>
            <a:r>
              <a:rPr sz="1013" dirty="0">
                <a:latin typeface="Arial"/>
                <a:cs typeface="Arial"/>
              </a:rPr>
              <a:t>Burkina</a:t>
            </a:r>
            <a:r>
              <a:rPr sz="1013" spc="-60" dirty="0">
                <a:latin typeface="Arial"/>
                <a:cs typeface="Arial"/>
              </a:rPr>
              <a:t> </a:t>
            </a:r>
            <a:r>
              <a:rPr sz="1013" dirty="0">
                <a:latin typeface="Arial"/>
                <a:cs typeface="Arial"/>
              </a:rPr>
              <a:t>Faso,</a:t>
            </a:r>
            <a:r>
              <a:rPr sz="1013" spc="-5" dirty="0">
                <a:latin typeface="Arial"/>
                <a:cs typeface="Arial"/>
              </a:rPr>
              <a:t> </a:t>
            </a:r>
            <a:r>
              <a:rPr sz="1013" dirty="0">
                <a:latin typeface="Arial"/>
                <a:cs typeface="Arial"/>
              </a:rPr>
              <a:t>Burundi,</a:t>
            </a:r>
            <a:r>
              <a:rPr sz="1013" spc="-51" dirty="0">
                <a:latin typeface="Arial"/>
                <a:cs typeface="Arial"/>
              </a:rPr>
              <a:t> </a:t>
            </a:r>
            <a:r>
              <a:rPr sz="1013" dirty="0">
                <a:latin typeface="Arial"/>
                <a:cs typeface="Arial"/>
              </a:rPr>
              <a:t>Cameroon,</a:t>
            </a:r>
            <a:r>
              <a:rPr sz="1013" spc="-51" dirty="0">
                <a:latin typeface="Arial"/>
                <a:cs typeface="Arial"/>
              </a:rPr>
              <a:t> </a:t>
            </a:r>
            <a:r>
              <a:rPr sz="1013" dirty="0">
                <a:latin typeface="Arial"/>
                <a:cs typeface="Arial"/>
              </a:rPr>
              <a:t>Cape</a:t>
            </a:r>
            <a:r>
              <a:rPr sz="1013" spc="-18" dirty="0">
                <a:latin typeface="Arial"/>
                <a:cs typeface="Arial"/>
              </a:rPr>
              <a:t> </a:t>
            </a:r>
            <a:r>
              <a:rPr sz="1013" dirty="0">
                <a:latin typeface="Arial"/>
                <a:cs typeface="Arial"/>
              </a:rPr>
              <a:t>Verde,</a:t>
            </a:r>
            <a:r>
              <a:rPr sz="1013" spc="14" dirty="0">
                <a:latin typeface="Arial"/>
                <a:cs typeface="Arial"/>
              </a:rPr>
              <a:t> </a:t>
            </a:r>
            <a:r>
              <a:rPr sz="1013" dirty="0">
                <a:latin typeface="Arial"/>
                <a:cs typeface="Arial"/>
              </a:rPr>
              <a:t>Central</a:t>
            </a:r>
            <a:r>
              <a:rPr sz="1013" spc="-23" dirty="0">
                <a:latin typeface="Arial"/>
                <a:cs typeface="Arial"/>
              </a:rPr>
              <a:t> </a:t>
            </a:r>
            <a:r>
              <a:rPr lang="it-IT" sz="1013" dirty="0" err="1">
                <a:latin typeface="Arial"/>
                <a:cs typeface="Arial"/>
              </a:rPr>
              <a:t>A.R</a:t>
            </a:r>
            <a:r>
              <a:rPr sz="1013" dirty="0">
                <a:latin typeface="Arial"/>
                <a:cs typeface="Arial"/>
              </a:rPr>
              <a:t>.,</a:t>
            </a:r>
            <a:r>
              <a:rPr sz="1013" spc="-28" dirty="0">
                <a:latin typeface="Arial"/>
                <a:cs typeface="Arial"/>
              </a:rPr>
              <a:t> </a:t>
            </a:r>
            <a:r>
              <a:rPr sz="1013" dirty="0">
                <a:latin typeface="Arial"/>
                <a:cs typeface="Arial"/>
              </a:rPr>
              <a:t>Chad,</a:t>
            </a:r>
            <a:r>
              <a:rPr sz="1013" spc="-28" dirty="0">
                <a:latin typeface="Arial"/>
                <a:cs typeface="Arial"/>
              </a:rPr>
              <a:t> </a:t>
            </a:r>
            <a:r>
              <a:rPr sz="1013" dirty="0">
                <a:latin typeface="Arial"/>
                <a:cs typeface="Arial"/>
              </a:rPr>
              <a:t>Comoro</a:t>
            </a:r>
          </a:p>
        </p:txBody>
      </p:sp>
      <p:sp>
        <p:nvSpPr>
          <p:cNvPr id="37" name="object 37"/>
          <p:cNvSpPr txBox="1"/>
          <p:nvPr/>
        </p:nvSpPr>
        <p:spPr>
          <a:xfrm>
            <a:off x="2440655" y="4686079"/>
            <a:ext cx="6177779" cy="256480"/>
          </a:xfrm>
          <a:prstGeom prst="rect">
            <a:avLst/>
          </a:prstGeom>
        </p:spPr>
        <p:txBody>
          <a:bodyPr vert="horz" wrap="square" lIns="0" tIns="0" rIns="0" bIns="0" rtlCol="0">
            <a:spAutoFit/>
          </a:bodyPr>
          <a:lstStyle/>
          <a:p>
            <a:pPr marL="11693" marR="4677">
              <a:lnSpc>
                <a:spcPts val="1031"/>
              </a:lnSpc>
            </a:pPr>
            <a:r>
              <a:rPr sz="1013" dirty="0">
                <a:latin typeface="Arial"/>
                <a:cs typeface="Arial"/>
              </a:rPr>
              <a:t>Congo,</a:t>
            </a:r>
            <a:r>
              <a:rPr sz="1013" spc="23" dirty="0">
                <a:latin typeface="Arial"/>
                <a:cs typeface="Arial"/>
              </a:rPr>
              <a:t> </a:t>
            </a:r>
            <a:r>
              <a:rPr sz="1013" dirty="0">
                <a:latin typeface="Arial"/>
                <a:cs typeface="Arial"/>
              </a:rPr>
              <a:t>Congo</a:t>
            </a:r>
            <a:r>
              <a:rPr sz="1013" spc="-41" dirty="0">
                <a:latin typeface="Arial"/>
                <a:cs typeface="Arial"/>
              </a:rPr>
              <a:t> </a:t>
            </a:r>
            <a:r>
              <a:rPr lang="it-IT" sz="1013" dirty="0">
                <a:latin typeface="Arial"/>
                <a:cs typeface="Arial"/>
              </a:rPr>
              <a:t>–</a:t>
            </a:r>
            <a:r>
              <a:rPr lang="it-IT" sz="1013" dirty="0" err="1">
                <a:latin typeface="Arial"/>
                <a:cs typeface="Arial"/>
              </a:rPr>
              <a:t>D.R</a:t>
            </a:r>
            <a:r>
              <a:rPr lang="it-IT" sz="1013" dirty="0">
                <a:latin typeface="Arial"/>
                <a:cs typeface="Arial"/>
              </a:rPr>
              <a:t>., </a:t>
            </a:r>
            <a:r>
              <a:rPr sz="1013" dirty="0">
                <a:latin typeface="Arial"/>
                <a:cs typeface="Arial"/>
              </a:rPr>
              <a:t>Djibouti,</a:t>
            </a:r>
            <a:r>
              <a:rPr sz="1013" spc="-69" dirty="0">
                <a:latin typeface="Arial"/>
                <a:cs typeface="Arial"/>
              </a:rPr>
              <a:t> </a:t>
            </a:r>
            <a:r>
              <a:rPr sz="1013" dirty="0">
                <a:latin typeface="Arial"/>
                <a:cs typeface="Arial"/>
              </a:rPr>
              <a:t>Equatorial </a:t>
            </a:r>
            <a:r>
              <a:rPr sz="1013" spc="-60" dirty="0">
                <a:latin typeface="Arial"/>
                <a:cs typeface="Arial"/>
              </a:rPr>
              <a:t> </a:t>
            </a:r>
            <a:r>
              <a:rPr sz="1013" dirty="0">
                <a:latin typeface="Arial"/>
                <a:cs typeface="Arial"/>
              </a:rPr>
              <a:t>Guinea,</a:t>
            </a:r>
            <a:r>
              <a:rPr sz="1013" spc="-51" dirty="0">
                <a:latin typeface="Arial"/>
                <a:cs typeface="Arial"/>
              </a:rPr>
              <a:t> </a:t>
            </a:r>
            <a:r>
              <a:rPr sz="1013" dirty="0">
                <a:latin typeface="Arial"/>
                <a:cs typeface="Arial"/>
              </a:rPr>
              <a:t>Eritrea,</a:t>
            </a:r>
            <a:r>
              <a:rPr sz="1013" spc="-14" dirty="0">
                <a:latin typeface="Arial"/>
                <a:cs typeface="Arial"/>
              </a:rPr>
              <a:t> </a:t>
            </a:r>
            <a:r>
              <a:rPr sz="1013" dirty="0">
                <a:latin typeface="Arial"/>
                <a:cs typeface="Arial"/>
              </a:rPr>
              <a:t>Eswatini,</a:t>
            </a:r>
            <a:r>
              <a:rPr sz="1013" spc="-74" dirty="0">
                <a:latin typeface="Arial"/>
                <a:cs typeface="Arial"/>
              </a:rPr>
              <a:t> </a:t>
            </a:r>
            <a:r>
              <a:rPr sz="1013" dirty="0">
                <a:latin typeface="Arial"/>
                <a:cs typeface="Arial"/>
              </a:rPr>
              <a:t>Ethiopia,</a:t>
            </a:r>
            <a:r>
              <a:rPr sz="1013" spc="-74" dirty="0">
                <a:latin typeface="Arial"/>
                <a:cs typeface="Arial"/>
              </a:rPr>
              <a:t> </a:t>
            </a:r>
            <a:r>
              <a:rPr sz="1013" dirty="0">
                <a:latin typeface="Arial"/>
                <a:cs typeface="Arial"/>
              </a:rPr>
              <a:t>Gabon,</a:t>
            </a:r>
            <a:r>
              <a:rPr sz="1013" spc="-28" dirty="0">
                <a:latin typeface="Arial"/>
                <a:cs typeface="Arial"/>
              </a:rPr>
              <a:t> </a:t>
            </a:r>
            <a:r>
              <a:rPr sz="1013" dirty="0">
                <a:latin typeface="Arial"/>
                <a:cs typeface="Arial"/>
              </a:rPr>
              <a:t>Gambia, Ghana,</a:t>
            </a:r>
            <a:r>
              <a:rPr sz="1013" spc="-51" dirty="0">
                <a:latin typeface="Arial"/>
                <a:cs typeface="Arial"/>
              </a:rPr>
              <a:t> </a:t>
            </a:r>
            <a:r>
              <a:rPr sz="1013" dirty="0">
                <a:latin typeface="Arial"/>
                <a:cs typeface="Arial"/>
              </a:rPr>
              <a:t>Guinea,</a:t>
            </a:r>
            <a:r>
              <a:rPr sz="1013" spc="-28" dirty="0">
                <a:latin typeface="Arial"/>
                <a:cs typeface="Arial"/>
              </a:rPr>
              <a:t> </a:t>
            </a:r>
            <a:r>
              <a:rPr sz="1013" dirty="0">
                <a:latin typeface="Arial"/>
                <a:cs typeface="Arial"/>
              </a:rPr>
              <a:t>Guinea-Bissau,</a:t>
            </a:r>
            <a:r>
              <a:rPr sz="1013" spc="-74" dirty="0">
                <a:latin typeface="Arial"/>
                <a:cs typeface="Arial"/>
              </a:rPr>
              <a:t> </a:t>
            </a:r>
            <a:r>
              <a:rPr sz="1013" dirty="0">
                <a:latin typeface="Arial"/>
                <a:cs typeface="Arial"/>
              </a:rPr>
              <a:t>Ivory Coast,</a:t>
            </a:r>
            <a:r>
              <a:rPr sz="1013" spc="-28" dirty="0">
                <a:latin typeface="Arial"/>
                <a:cs typeface="Arial"/>
              </a:rPr>
              <a:t> </a:t>
            </a:r>
            <a:r>
              <a:rPr sz="1013" dirty="0">
                <a:latin typeface="Arial"/>
                <a:cs typeface="Arial"/>
              </a:rPr>
              <a:t>Kenya,</a:t>
            </a:r>
            <a:r>
              <a:rPr sz="1013" spc="-5" dirty="0">
                <a:latin typeface="Arial"/>
                <a:cs typeface="Arial"/>
              </a:rPr>
              <a:t> </a:t>
            </a:r>
            <a:r>
              <a:rPr sz="1013" dirty="0">
                <a:latin typeface="Arial"/>
                <a:cs typeface="Arial"/>
              </a:rPr>
              <a:t>Lesotho,</a:t>
            </a:r>
            <a:r>
              <a:rPr sz="1013" spc="-28" dirty="0">
                <a:latin typeface="Arial"/>
                <a:cs typeface="Arial"/>
              </a:rPr>
              <a:t> </a:t>
            </a:r>
            <a:r>
              <a:rPr sz="1013" dirty="0">
                <a:latin typeface="Arial"/>
                <a:cs typeface="Arial"/>
              </a:rPr>
              <a:t>Liberia,</a:t>
            </a:r>
            <a:r>
              <a:rPr sz="1013" spc="-28" dirty="0">
                <a:latin typeface="Arial"/>
                <a:cs typeface="Arial"/>
              </a:rPr>
              <a:t> </a:t>
            </a:r>
            <a:r>
              <a:rPr sz="1013" dirty="0">
                <a:latin typeface="Arial"/>
                <a:cs typeface="Arial"/>
              </a:rPr>
              <a:t>Madagascar,</a:t>
            </a:r>
            <a:r>
              <a:rPr sz="1013" spc="-51" dirty="0">
                <a:latin typeface="Arial"/>
                <a:cs typeface="Arial"/>
              </a:rPr>
              <a:t> </a:t>
            </a:r>
            <a:r>
              <a:rPr sz="1013" dirty="0">
                <a:latin typeface="Arial"/>
                <a:cs typeface="Arial"/>
              </a:rPr>
              <a:t>Malawi,</a:t>
            </a:r>
            <a:r>
              <a:rPr sz="1013" spc="-51" dirty="0">
                <a:latin typeface="Arial"/>
                <a:cs typeface="Arial"/>
              </a:rPr>
              <a:t> </a:t>
            </a:r>
            <a:r>
              <a:rPr sz="1013" dirty="0">
                <a:latin typeface="Arial"/>
                <a:cs typeface="Arial"/>
              </a:rPr>
              <a:t>Mali,</a:t>
            </a:r>
            <a:r>
              <a:rPr sz="1013" spc="-28" dirty="0">
                <a:latin typeface="Arial"/>
                <a:cs typeface="Arial"/>
              </a:rPr>
              <a:t> </a:t>
            </a:r>
            <a:r>
              <a:rPr sz="1013" dirty="0">
                <a:latin typeface="Arial"/>
                <a:cs typeface="Arial"/>
              </a:rPr>
              <a:t>Mauritania,</a:t>
            </a:r>
          </a:p>
        </p:txBody>
      </p:sp>
      <p:sp>
        <p:nvSpPr>
          <p:cNvPr id="38" name="object 38"/>
          <p:cNvSpPr txBox="1"/>
          <p:nvPr/>
        </p:nvSpPr>
        <p:spPr>
          <a:xfrm>
            <a:off x="2421768" y="4988620"/>
            <a:ext cx="6321598" cy="256480"/>
          </a:xfrm>
          <a:prstGeom prst="rect">
            <a:avLst/>
          </a:prstGeom>
        </p:spPr>
        <p:txBody>
          <a:bodyPr vert="horz" wrap="square" lIns="0" tIns="0" rIns="0" bIns="0" rtlCol="0">
            <a:spAutoFit/>
          </a:bodyPr>
          <a:lstStyle/>
          <a:p>
            <a:pPr marL="11693" marR="4677">
              <a:lnSpc>
                <a:spcPts val="1031"/>
              </a:lnSpc>
            </a:pPr>
            <a:r>
              <a:rPr sz="1013" dirty="0">
                <a:latin typeface="Arial"/>
                <a:cs typeface="Arial"/>
              </a:rPr>
              <a:t>Mauritius,</a:t>
            </a:r>
            <a:r>
              <a:rPr sz="1013" spc="-69" dirty="0">
                <a:latin typeface="Arial"/>
                <a:cs typeface="Arial"/>
              </a:rPr>
              <a:t> </a:t>
            </a:r>
            <a:r>
              <a:rPr sz="1013" dirty="0">
                <a:latin typeface="Arial"/>
                <a:cs typeface="Arial"/>
              </a:rPr>
              <a:t>Mozambique,</a:t>
            </a:r>
            <a:r>
              <a:rPr sz="1013" spc="-51" dirty="0">
                <a:latin typeface="Arial"/>
                <a:cs typeface="Arial"/>
              </a:rPr>
              <a:t> </a:t>
            </a:r>
            <a:r>
              <a:rPr sz="1013" dirty="0">
                <a:latin typeface="Arial"/>
                <a:cs typeface="Arial"/>
              </a:rPr>
              <a:t>Namibia,</a:t>
            </a:r>
            <a:r>
              <a:rPr sz="1013" spc="-69" dirty="0">
                <a:latin typeface="Arial"/>
                <a:cs typeface="Arial"/>
              </a:rPr>
              <a:t> </a:t>
            </a:r>
            <a:r>
              <a:rPr sz="1013" dirty="0">
                <a:latin typeface="Arial"/>
                <a:cs typeface="Arial"/>
              </a:rPr>
              <a:t>Niger,</a:t>
            </a:r>
            <a:r>
              <a:rPr sz="1013" spc="-28" dirty="0">
                <a:latin typeface="Arial"/>
                <a:cs typeface="Arial"/>
              </a:rPr>
              <a:t> </a:t>
            </a:r>
            <a:r>
              <a:rPr sz="1013" dirty="0">
                <a:latin typeface="Arial"/>
                <a:cs typeface="Arial"/>
              </a:rPr>
              <a:t>Nigeria,</a:t>
            </a:r>
            <a:r>
              <a:rPr sz="1013" spc="-28" dirty="0">
                <a:latin typeface="Arial"/>
                <a:cs typeface="Arial"/>
              </a:rPr>
              <a:t> </a:t>
            </a:r>
            <a:r>
              <a:rPr sz="1013" dirty="0">
                <a:latin typeface="Arial"/>
                <a:cs typeface="Arial"/>
              </a:rPr>
              <a:t>Rwanda,</a:t>
            </a:r>
            <a:r>
              <a:rPr sz="1013" spc="5" dirty="0">
                <a:latin typeface="Arial"/>
                <a:cs typeface="Arial"/>
              </a:rPr>
              <a:t> </a:t>
            </a:r>
            <a:r>
              <a:rPr sz="1013" spc="-9" dirty="0">
                <a:latin typeface="Arial"/>
                <a:cs typeface="Arial"/>
              </a:rPr>
              <a:t>Sa</a:t>
            </a:r>
            <a:r>
              <a:rPr sz="1013" dirty="0">
                <a:latin typeface="Arial"/>
                <a:cs typeface="Arial"/>
              </a:rPr>
              <a:t>o</a:t>
            </a:r>
            <a:r>
              <a:rPr sz="1013" spc="-18" dirty="0">
                <a:latin typeface="Arial"/>
                <a:cs typeface="Arial"/>
              </a:rPr>
              <a:t> </a:t>
            </a:r>
            <a:r>
              <a:rPr sz="1013" dirty="0">
                <a:latin typeface="Arial"/>
                <a:cs typeface="Arial"/>
              </a:rPr>
              <a:t>Tome</a:t>
            </a:r>
            <a:r>
              <a:rPr sz="1013" spc="-28" dirty="0">
                <a:latin typeface="Arial"/>
                <a:cs typeface="Arial"/>
              </a:rPr>
              <a:t> </a:t>
            </a:r>
            <a:r>
              <a:rPr sz="1013" dirty="0">
                <a:latin typeface="Arial"/>
                <a:cs typeface="Arial"/>
              </a:rPr>
              <a:t>and</a:t>
            </a:r>
            <a:r>
              <a:rPr sz="1013" spc="-18" dirty="0">
                <a:latin typeface="Arial"/>
                <a:cs typeface="Arial"/>
              </a:rPr>
              <a:t> </a:t>
            </a:r>
            <a:r>
              <a:rPr sz="1013" dirty="0">
                <a:latin typeface="Arial"/>
                <a:cs typeface="Arial"/>
              </a:rPr>
              <a:t>Principe,</a:t>
            </a:r>
            <a:r>
              <a:rPr sz="1013" spc="-51" dirty="0">
                <a:latin typeface="Arial"/>
                <a:cs typeface="Arial"/>
              </a:rPr>
              <a:t> </a:t>
            </a:r>
            <a:r>
              <a:rPr sz="1013" dirty="0">
                <a:latin typeface="Arial"/>
                <a:cs typeface="Arial"/>
              </a:rPr>
              <a:t>Senegal,</a:t>
            </a:r>
            <a:r>
              <a:rPr sz="1013" spc="14" dirty="0">
                <a:latin typeface="Arial"/>
                <a:cs typeface="Arial"/>
              </a:rPr>
              <a:t> </a:t>
            </a:r>
            <a:r>
              <a:rPr sz="1013" dirty="0">
                <a:latin typeface="Arial"/>
                <a:cs typeface="Arial"/>
              </a:rPr>
              <a:t>Seychelles,</a:t>
            </a:r>
            <a:r>
              <a:rPr sz="1013" spc="-5" dirty="0">
                <a:latin typeface="Arial"/>
                <a:cs typeface="Arial"/>
              </a:rPr>
              <a:t> </a:t>
            </a:r>
            <a:r>
              <a:rPr sz="1013" dirty="0">
                <a:latin typeface="Arial"/>
                <a:cs typeface="Arial"/>
              </a:rPr>
              <a:t>Sierra Leone,</a:t>
            </a:r>
            <a:r>
              <a:rPr sz="1013" spc="14" dirty="0">
                <a:latin typeface="Arial"/>
                <a:cs typeface="Arial"/>
              </a:rPr>
              <a:t> </a:t>
            </a:r>
            <a:r>
              <a:rPr sz="1013" dirty="0">
                <a:latin typeface="Arial"/>
                <a:cs typeface="Arial"/>
              </a:rPr>
              <a:t>Somalia,</a:t>
            </a:r>
            <a:r>
              <a:rPr sz="1013" spc="-69" dirty="0">
                <a:latin typeface="Arial"/>
                <a:cs typeface="Arial"/>
              </a:rPr>
              <a:t> </a:t>
            </a:r>
            <a:r>
              <a:rPr sz="1013" dirty="0">
                <a:latin typeface="Arial"/>
                <a:cs typeface="Arial"/>
              </a:rPr>
              <a:t>South</a:t>
            </a:r>
            <a:r>
              <a:rPr sz="1013" spc="-37" dirty="0">
                <a:latin typeface="Arial"/>
                <a:cs typeface="Arial"/>
              </a:rPr>
              <a:t> </a:t>
            </a:r>
            <a:r>
              <a:rPr sz="1013" dirty="0">
                <a:latin typeface="Arial"/>
                <a:cs typeface="Arial"/>
              </a:rPr>
              <a:t>Africa,</a:t>
            </a:r>
            <a:r>
              <a:rPr sz="1013" spc="-51" dirty="0">
                <a:latin typeface="Arial"/>
                <a:cs typeface="Arial"/>
              </a:rPr>
              <a:t> </a:t>
            </a:r>
            <a:r>
              <a:rPr sz="1013" dirty="0">
                <a:latin typeface="Arial"/>
                <a:cs typeface="Arial"/>
              </a:rPr>
              <a:t>South</a:t>
            </a:r>
            <a:r>
              <a:rPr sz="1013" spc="-37" dirty="0">
                <a:latin typeface="Arial"/>
                <a:cs typeface="Arial"/>
              </a:rPr>
              <a:t> </a:t>
            </a:r>
            <a:r>
              <a:rPr sz="1013" dirty="0">
                <a:latin typeface="Arial"/>
                <a:cs typeface="Arial"/>
              </a:rPr>
              <a:t>Sudan,</a:t>
            </a:r>
            <a:r>
              <a:rPr sz="1013" spc="-5" dirty="0">
                <a:latin typeface="Arial"/>
                <a:cs typeface="Arial"/>
              </a:rPr>
              <a:t> </a:t>
            </a:r>
            <a:r>
              <a:rPr sz="1013" dirty="0">
                <a:latin typeface="Arial"/>
                <a:cs typeface="Arial"/>
              </a:rPr>
              <a:t>Sudan,</a:t>
            </a:r>
            <a:r>
              <a:rPr sz="1013" spc="-28" dirty="0">
                <a:latin typeface="Arial"/>
                <a:cs typeface="Arial"/>
              </a:rPr>
              <a:t> </a:t>
            </a:r>
            <a:r>
              <a:rPr sz="1013" dirty="0">
                <a:latin typeface="Arial"/>
                <a:cs typeface="Arial"/>
              </a:rPr>
              <a:t>Tanzania,</a:t>
            </a:r>
            <a:r>
              <a:rPr sz="1013" spc="-28" dirty="0">
                <a:latin typeface="Arial"/>
                <a:cs typeface="Arial"/>
              </a:rPr>
              <a:t> </a:t>
            </a:r>
            <a:r>
              <a:rPr sz="1013" dirty="0">
                <a:latin typeface="Arial"/>
                <a:cs typeface="Arial"/>
              </a:rPr>
              <a:t>Togo,</a:t>
            </a:r>
            <a:r>
              <a:rPr sz="1013" spc="-28" dirty="0">
                <a:latin typeface="Arial"/>
                <a:cs typeface="Arial"/>
              </a:rPr>
              <a:t> </a:t>
            </a:r>
            <a:r>
              <a:rPr sz="1013" dirty="0">
                <a:latin typeface="Arial"/>
                <a:cs typeface="Arial"/>
              </a:rPr>
              <a:t>Uganda,</a:t>
            </a:r>
            <a:r>
              <a:rPr sz="1013" spc="-28" dirty="0">
                <a:latin typeface="Arial"/>
                <a:cs typeface="Arial"/>
              </a:rPr>
              <a:t> </a:t>
            </a:r>
            <a:r>
              <a:rPr sz="1013" dirty="0">
                <a:latin typeface="Arial"/>
                <a:cs typeface="Arial"/>
              </a:rPr>
              <a:t>Zambia,</a:t>
            </a:r>
            <a:r>
              <a:rPr sz="1013" spc="-74" dirty="0">
                <a:latin typeface="Arial"/>
                <a:cs typeface="Arial"/>
              </a:rPr>
              <a:t> </a:t>
            </a:r>
            <a:r>
              <a:rPr sz="1013" dirty="0">
                <a:latin typeface="Arial"/>
                <a:cs typeface="Arial"/>
              </a:rPr>
              <a:t>Zimbabwe</a:t>
            </a:r>
          </a:p>
        </p:txBody>
      </p:sp>
      <p:sp>
        <p:nvSpPr>
          <p:cNvPr id="39" name="object 39"/>
          <p:cNvSpPr/>
          <p:nvPr/>
        </p:nvSpPr>
        <p:spPr>
          <a:xfrm>
            <a:off x="146196" y="4389593"/>
            <a:ext cx="2193529" cy="908433"/>
          </a:xfrm>
          <a:custGeom>
            <a:avLst/>
            <a:gdLst/>
            <a:ahLst/>
            <a:cxnLst/>
            <a:rect l="l" t="t" r="r" b="b"/>
            <a:pathLst>
              <a:path w="2382520" h="469900">
                <a:moveTo>
                  <a:pt x="2308913" y="0"/>
                </a:moveTo>
                <a:lnTo>
                  <a:pt x="73054" y="0"/>
                </a:lnTo>
                <a:lnTo>
                  <a:pt x="66966" y="267"/>
                </a:lnTo>
                <a:lnTo>
                  <a:pt x="29297" y="15586"/>
                </a:lnTo>
                <a:lnTo>
                  <a:pt x="5189" y="49225"/>
                </a:lnTo>
                <a:lnTo>
                  <a:pt x="0" y="78231"/>
                </a:lnTo>
                <a:lnTo>
                  <a:pt x="0" y="469391"/>
                </a:lnTo>
                <a:lnTo>
                  <a:pt x="2381956" y="469391"/>
                </a:lnTo>
                <a:lnTo>
                  <a:pt x="2381706" y="71725"/>
                </a:lnTo>
                <a:lnTo>
                  <a:pt x="2367407" y="31391"/>
                </a:lnTo>
                <a:lnTo>
                  <a:pt x="2335998" y="5562"/>
                </a:lnTo>
                <a:lnTo>
                  <a:pt x="2308913" y="0"/>
                </a:lnTo>
                <a:close/>
              </a:path>
            </a:pathLst>
          </a:custGeom>
          <a:solidFill>
            <a:srgbClr val="33CC33"/>
          </a:solidFill>
        </p:spPr>
        <p:txBody>
          <a:bodyPr wrap="square" lIns="0" tIns="0" rIns="0" bIns="0" rtlCol="0"/>
          <a:lstStyle/>
          <a:p>
            <a:endParaRPr sz="1657"/>
          </a:p>
        </p:txBody>
      </p:sp>
      <p:sp>
        <p:nvSpPr>
          <p:cNvPr id="40" name="object 40"/>
          <p:cNvSpPr txBox="1"/>
          <p:nvPr/>
        </p:nvSpPr>
        <p:spPr>
          <a:xfrm>
            <a:off x="178195" y="4715102"/>
            <a:ext cx="1927523" cy="184666"/>
          </a:xfrm>
          <a:prstGeom prst="rect">
            <a:avLst/>
          </a:prstGeom>
        </p:spPr>
        <p:txBody>
          <a:bodyPr vert="horz" wrap="square" lIns="0" tIns="0" rIns="0" bIns="0" rtlCol="0">
            <a:spAutoFit/>
          </a:bodyPr>
          <a:lstStyle/>
          <a:p>
            <a:pPr marL="11693"/>
            <a:r>
              <a:rPr sz="1200" b="1" dirty="0">
                <a:solidFill>
                  <a:srgbClr val="FFFFFF"/>
                </a:solidFill>
                <a:latin typeface="Arial"/>
                <a:cs typeface="Arial"/>
              </a:rPr>
              <a:t>9</a:t>
            </a:r>
            <a:r>
              <a:rPr sz="1200" b="1" spc="9" dirty="0">
                <a:solidFill>
                  <a:srgbClr val="FFFFFF"/>
                </a:solidFill>
                <a:latin typeface="Arial"/>
                <a:cs typeface="Arial"/>
              </a:rPr>
              <a:t> </a:t>
            </a:r>
            <a:r>
              <a:rPr sz="1200" b="1" dirty="0">
                <a:solidFill>
                  <a:srgbClr val="FFFFFF"/>
                </a:solidFill>
                <a:latin typeface="Arial"/>
                <a:cs typeface="Arial"/>
              </a:rPr>
              <a:t>-</a:t>
            </a:r>
            <a:r>
              <a:rPr sz="1200" b="1" spc="9" dirty="0">
                <a:solidFill>
                  <a:srgbClr val="FFFFFF"/>
                </a:solidFill>
                <a:latin typeface="Arial"/>
                <a:cs typeface="Arial"/>
              </a:rPr>
              <a:t> </a:t>
            </a:r>
            <a:r>
              <a:rPr sz="1200" b="1" spc="-9" dirty="0">
                <a:solidFill>
                  <a:srgbClr val="FFFFFF"/>
                </a:solidFill>
                <a:latin typeface="Arial"/>
                <a:cs typeface="Arial"/>
              </a:rPr>
              <a:t>S</a:t>
            </a:r>
            <a:r>
              <a:rPr sz="1200" b="1" dirty="0">
                <a:solidFill>
                  <a:srgbClr val="FFFFFF"/>
                </a:solidFill>
                <a:latin typeface="Arial"/>
                <a:cs typeface="Arial"/>
              </a:rPr>
              <a:t>u</a:t>
            </a:r>
            <a:r>
              <a:rPr sz="1200" b="1" spc="5" dirty="0">
                <a:solidFill>
                  <a:srgbClr val="FFFFFF"/>
                </a:solidFill>
                <a:latin typeface="Arial"/>
                <a:cs typeface="Arial"/>
              </a:rPr>
              <a:t>b-</a:t>
            </a:r>
            <a:r>
              <a:rPr sz="1200" b="1" spc="-9" dirty="0">
                <a:solidFill>
                  <a:srgbClr val="FFFFFF"/>
                </a:solidFill>
                <a:latin typeface="Arial"/>
                <a:cs typeface="Arial"/>
              </a:rPr>
              <a:t>S</a:t>
            </a:r>
            <a:r>
              <a:rPr sz="1200" b="1" dirty="0">
                <a:solidFill>
                  <a:srgbClr val="FFFFFF"/>
                </a:solidFill>
                <a:latin typeface="Arial"/>
                <a:cs typeface="Arial"/>
              </a:rPr>
              <a:t>aha</a:t>
            </a:r>
            <a:r>
              <a:rPr sz="1200" b="1" spc="5" dirty="0">
                <a:solidFill>
                  <a:srgbClr val="FFFFFF"/>
                </a:solidFill>
                <a:latin typeface="Arial"/>
                <a:cs typeface="Arial"/>
              </a:rPr>
              <a:t>r</a:t>
            </a:r>
            <a:r>
              <a:rPr sz="1200" b="1" dirty="0">
                <a:solidFill>
                  <a:srgbClr val="FFFFFF"/>
                </a:solidFill>
                <a:latin typeface="Arial"/>
                <a:cs typeface="Arial"/>
              </a:rPr>
              <a:t>an</a:t>
            </a:r>
            <a:r>
              <a:rPr sz="1200" b="1" spc="-105" dirty="0">
                <a:solidFill>
                  <a:srgbClr val="FFFFFF"/>
                </a:solidFill>
                <a:latin typeface="Arial"/>
                <a:cs typeface="Arial"/>
              </a:rPr>
              <a:t> </a:t>
            </a:r>
            <a:r>
              <a:rPr sz="1200" b="1" spc="-9" dirty="0">
                <a:solidFill>
                  <a:srgbClr val="FFFFFF"/>
                </a:solidFill>
                <a:latin typeface="Arial"/>
                <a:cs typeface="Arial"/>
              </a:rPr>
              <a:t>A</a:t>
            </a:r>
            <a:r>
              <a:rPr sz="1200" b="1" dirty="0">
                <a:solidFill>
                  <a:srgbClr val="FFFFFF"/>
                </a:solidFill>
                <a:latin typeface="Arial"/>
                <a:cs typeface="Arial"/>
              </a:rPr>
              <a:t>f</a:t>
            </a:r>
            <a:r>
              <a:rPr sz="1200" b="1" spc="5" dirty="0">
                <a:solidFill>
                  <a:srgbClr val="FFFFFF"/>
                </a:solidFill>
                <a:latin typeface="Arial"/>
                <a:cs typeface="Arial"/>
              </a:rPr>
              <a:t>r</a:t>
            </a:r>
            <a:r>
              <a:rPr sz="1200" b="1" spc="18" dirty="0">
                <a:solidFill>
                  <a:srgbClr val="FFFFFF"/>
                </a:solidFill>
                <a:latin typeface="Arial"/>
                <a:cs typeface="Arial"/>
              </a:rPr>
              <a:t>i</a:t>
            </a:r>
            <a:r>
              <a:rPr sz="1200" b="1" dirty="0">
                <a:solidFill>
                  <a:srgbClr val="FFFFFF"/>
                </a:solidFill>
                <a:latin typeface="Arial"/>
                <a:cs typeface="Arial"/>
              </a:rPr>
              <a:t>ca</a:t>
            </a:r>
            <a:endParaRPr sz="1200" b="1" dirty="0">
              <a:latin typeface="Arial"/>
              <a:cs typeface="Arial"/>
            </a:endParaRPr>
          </a:p>
        </p:txBody>
      </p:sp>
      <p:sp>
        <p:nvSpPr>
          <p:cNvPr id="41" name="object 41"/>
          <p:cNvSpPr txBox="1"/>
          <p:nvPr/>
        </p:nvSpPr>
        <p:spPr>
          <a:xfrm>
            <a:off x="2422354" y="5390149"/>
            <a:ext cx="6046822" cy="282129"/>
          </a:xfrm>
          <a:prstGeom prst="rect">
            <a:avLst/>
          </a:prstGeom>
        </p:spPr>
        <p:txBody>
          <a:bodyPr vert="horz" wrap="square" lIns="0" tIns="0" rIns="0" bIns="0" rtlCol="0">
            <a:spAutoFit/>
          </a:bodyPr>
          <a:lstStyle/>
          <a:p>
            <a:pPr marL="11693" marR="4677">
              <a:lnSpc>
                <a:spcPts val="1132"/>
              </a:lnSpc>
            </a:pPr>
            <a:r>
              <a:rPr sz="1105" dirty="0">
                <a:latin typeface="Arial"/>
                <a:cs typeface="Arial"/>
              </a:rPr>
              <a:t>Bolivia,</a:t>
            </a:r>
            <a:r>
              <a:rPr sz="1105" spc="-74" dirty="0">
                <a:latin typeface="Arial"/>
                <a:cs typeface="Arial"/>
              </a:rPr>
              <a:t> </a:t>
            </a:r>
            <a:r>
              <a:rPr sz="1105" dirty="0">
                <a:latin typeface="Arial"/>
                <a:cs typeface="Arial"/>
              </a:rPr>
              <a:t>Brazil,</a:t>
            </a:r>
            <a:r>
              <a:rPr sz="1105" spc="-28" dirty="0">
                <a:latin typeface="Arial"/>
                <a:cs typeface="Arial"/>
              </a:rPr>
              <a:t> </a:t>
            </a:r>
            <a:r>
              <a:rPr sz="1105" dirty="0">
                <a:latin typeface="Arial"/>
                <a:cs typeface="Arial"/>
              </a:rPr>
              <a:t>Chile,</a:t>
            </a:r>
            <a:r>
              <a:rPr sz="1105" spc="-28" dirty="0">
                <a:latin typeface="Arial"/>
                <a:cs typeface="Arial"/>
              </a:rPr>
              <a:t> </a:t>
            </a:r>
            <a:r>
              <a:rPr sz="1105" dirty="0">
                <a:latin typeface="Arial"/>
                <a:cs typeface="Arial"/>
              </a:rPr>
              <a:t>Colombia,</a:t>
            </a:r>
            <a:r>
              <a:rPr sz="1105" spc="-92" dirty="0">
                <a:latin typeface="Arial"/>
                <a:cs typeface="Arial"/>
              </a:rPr>
              <a:t> </a:t>
            </a:r>
            <a:r>
              <a:rPr sz="1105" dirty="0">
                <a:latin typeface="Arial"/>
                <a:cs typeface="Arial"/>
              </a:rPr>
              <a:t>Costa</a:t>
            </a:r>
            <a:r>
              <a:rPr sz="1105" spc="-18" dirty="0">
                <a:latin typeface="Arial"/>
                <a:cs typeface="Arial"/>
              </a:rPr>
              <a:t> </a:t>
            </a:r>
            <a:r>
              <a:rPr sz="1105" dirty="0">
                <a:latin typeface="Arial"/>
                <a:cs typeface="Arial"/>
              </a:rPr>
              <a:t>Rica,</a:t>
            </a:r>
            <a:r>
              <a:rPr sz="1105" spc="-28" dirty="0">
                <a:latin typeface="Arial"/>
                <a:cs typeface="Arial"/>
              </a:rPr>
              <a:t> </a:t>
            </a:r>
            <a:r>
              <a:rPr sz="1105" dirty="0">
                <a:latin typeface="Arial"/>
                <a:cs typeface="Arial"/>
              </a:rPr>
              <a:t>Ecuador,</a:t>
            </a:r>
            <a:r>
              <a:rPr sz="1105" spc="-51" dirty="0">
                <a:latin typeface="Arial"/>
                <a:cs typeface="Arial"/>
              </a:rPr>
              <a:t> </a:t>
            </a:r>
            <a:r>
              <a:rPr sz="1105" dirty="0">
                <a:latin typeface="Arial"/>
                <a:cs typeface="Arial"/>
              </a:rPr>
              <a:t>El</a:t>
            </a:r>
            <a:r>
              <a:rPr sz="1105" spc="-5" dirty="0">
                <a:latin typeface="Arial"/>
                <a:cs typeface="Arial"/>
              </a:rPr>
              <a:t> </a:t>
            </a:r>
            <a:r>
              <a:rPr sz="1105" dirty="0">
                <a:latin typeface="Arial"/>
                <a:cs typeface="Arial"/>
              </a:rPr>
              <a:t>Salvador,</a:t>
            </a:r>
            <a:r>
              <a:rPr sz="1105" spc="-51" dirty="0">
                <a:latin typeface="Arial"/>
                <a:cs typeface="Arial"/>
              </a:rPr>
              <a:t> </a:t>
            </a:r>
            <a:r>
              <a:rPr sz="1105" dirty="0">
                <a:latin typeface="Arial"/>
                <a:cs typeface="Arial"/>
              </a:rPr>
              <a:t>Guatemala,</a:t>
            </a:r>
            <a:r>
              <a:rPr sz="1105" spc="-74" dirty="0">
                <a:latin typeface="Arial"/>
                <a:cs typeface="Arial"/>
              </a:rPr>
              <a:t> </a:t>
            </a:r>
            <a:r>
              <a:rPr sz="1105" dirty="0">
                <a:latin typeface="Arial"/>
                <a:cs typeface="Arial"/>
              </a:rPr>
              <a:t>Honduras,</a:t>
            </a:r>
            <a:r>
              <a:rPr sz="1105" spc="-51" dirty="0">
                <a:latin typeface="Arial"/>
                <a:cs typeface="Arial"/>
              </a:rPr>
              <a:t> </a:t>
            </a:r>
            <a:r>
              <a:rPr sz="1105" dirty="0">
                <a:latin typeface="Arial"/>
                <a:cs typeface="Arial"/>
              </a:rPr>
              <a:t>Mexico, Nicaragua,</a:t>
            </a:r>
            <a:r>
              <a:rPr sz="1105" spc="-51" dirty="0">
                <a:latin typeface="Arial"/>
                <a:cs typeface="Arial"/>
              </a:rPr>
              <a:t> </a:t>
            </a:r>
            <a:r>
              <a:rPr sz="1105" dirty="0">
                <a:latin typeface="Arial"/>
                <a:cs typeface="Arial"/>
              </a:rPr>
              <a:t>Panama,</a:t>
            </a:r>
            <a:r>
              <a:rPr sz="1105" spc="-74" dirty="0">
                <a:latin typeface="Arial"/>
                <a:cs typeface="Arial"/>
              </a:rPr>
              <a:t> </a:t>
            </a:r>
            <a:r>
              <a:rPr sz="1105" dirty="0">
                <a:latin typeface="Arial"/>
                <a:cs typeface="Arial"/>
              </a:rPr>
              <a:t>Paraguay,</a:t>
            </a:r>
            <a:r>
              <a:rPr sz="1105" spc="5" dirty="0">
                <a:latin typeface="Arial"/>
                <a:cs typeface="Arial"/>
              </a:rPr>
              <a:t> </a:t>
            </a:r>
            <a:r>
              <a:rPr sz="1105" spc="-9" dirty="0">
                <a:latin typeface="Arial"/>
                <a:cs typeface="Arial"/>
              </a:rPr>
              <a:t>Pe</a:t>
            </a:r>
            <a:r>
              <a:rPr sz="1105" dirty="0">
                <a:latin typeface="Arial"/>
                <a:cs typeface="Arial"/>
              </a:rPr>
              <a:t>ru,</a:t>
            </a:r>
            <a:r>
              <a:rPr sz="1105" spc="5" dirty="0">
                <a:latin typeface="Arial"/>
                <a:cs typeface="Arial"/>
              </a:rPr>
              <a:t> </a:t>
            </a:r>
            <a:r>
              <a:rPr sz="1105" dirty="0">
                <a:latin typeface="Arial"/>
                <a:cs typeface="Arial"/>
              </a:rPr>
              <a:t>Uruguay,</a:t>
            </a:r>
            <a:r>
              <a:rPr sz="1105" spc="-28" dirty="0">
                <a:latin typeface="Arial"/>
                <a:cs typeface="Arial"/>
              </a:rPr>
              <a:t> </a:t>
            </a:r>
            <a:r>
              <a:rPr sz="1105" dirty="0">
                <a:latin typeface="Arial"/>
                <a:cs typeface="Arial"/>
              </a:rPr>
              <a:t>Venezuela</a:t>
            </a:r>
          </a:p>
        </p:txBody>
      </p:sp>
      <p:sp>
        <p:nvSpPr>
          <p:cNvPr id="42" name="object 42"/>
          <p:cNvSpPr/>
          <p:nvPr/>
        </p:nvSpPr>
        <p:spPr>
          <a:xfrm>
            <a:off x="146196" y="5337733"/>
            <a:ext cx="2193529" cy="351706"/>
          </a:xfrm>
          <a:custGeom>
            <a:avLst/>
            <a:gdLst/>
            <a:ahLst/>
            <a:cxnLst/>
            <a:rect l="l" t="t" r="r" b="b"/>
            <a:pathLst>
              <a:path w="2382520" h="469900">
                <a:moveTo>
                  <a:pt x="2308913" y="0"/>
                </a:moveTo>
                <a:lnTo>
                  <a:pt x="73054" y="0"/>
                </a:lnTo>
                <a:lnTo>
                  <a:pt x="66956" y="268"/>
                </a:lnTo>
                <a:lnTo>
                  <a:pt x="29292" y="15583"/>
                </a:lnTo>
                <a:lnTo>
                  <a:pt x="5188" y="49222"/>
                </a:lnTo>
                <a:lnTo>
                  <a:pt x="0" y="78244"/>
                </a:lnTo>
                <a:lnTo>
                  <a:pt x="0" y="469392"/>
                </a:lnTo>
                <a:lnTo>
                  <a:pt x="2381956" y="469392"/>
                </a:lnTo>
                <a:lnTo>
                  <a:pt x="2381706" y="71722"/>
                </a:lnTo>
                <a:lnTo>
                  <a:pt x="2367403" y="31378"/>
                </a:lnTo>
                <a:lnTo>
                  <a:pt x="2335996" y="5558"/>
                </a:lnTo>
                <a:lnTo>
                  <a:pt x="2308913" y="0"/>
                </a:lnTo>
                <a:close/>
              </a:path>
            </a:pathLst>
          </a:custGeom>
          <a:solidFill>
            <a:srgbClr val="339933"/>
          </a:solidFill>
        </p:spPr>
        <p:txBody>
          <a:bodyPr wrap="square" lIns="0" tIns="0" rIns="0" bIns="0" rtlCol="0"/>
          <a:lstStyle/>
          <a:p>
            <a:endParaRPr sz="1657"/>
          </a:p>
        </p:txBody>
      </p:sp>
      <p:sp>
        <p:nvSpPr>
          <p:cNvPr id="43" name="object 43"/>
          <p:cNvSpPr txBox="1"/>
          <p:nvPr/>
        </p:nvSpPr>
        <p:spPr>
          <a:xfrm>
            <a:off x="171897" y="5401400"/>
            <a:ext cx="1635793" cy="184666"/>
          </a:xfrm>
          <a:prstGeom prst="rect">
            <a:avLst/>
          </a:prstGeom>
        </p:spPr>
        <p:txBody>
          <a:bodyPr vert="horz" wrap="square" lIns="0" tIns="0" rIns="0" bIns="0" rtlCol="0">
            <a:spAutoFit/>
          </a:bodyPr>
          <a:lstStyle/>
          <a:p>
            <a:pPr marL="11693"/>
            <a:r>
              <a:rPr sz="1200" b="1" dirty="0">
                <a:solidFill>
                  <a:srgbClr val="FFFFFF"/>
                </a:solidFill>
                <a:latin typeface="Arial"/>
                <a:cs typeface="Arial"/>
              </a:rPr>
              <a:t>10</a:t>
            </a:r>
            <a:r>
              <a:rPr sz="1200" b="1" spc="9" dirty="0">
                <a:solidFill>
                  <a:srgbClr val="FFFFFF"/>
                </a:solidFill>
                <a:latin typeface="Arial"/>
                <a:cs typeface="Arial"/>
              </a:rPr>
              <a:t> </a:t>
            </a:r>
            <a:r>
              <a:rPr sz="1200" b="1" dirty="0">
                <a:solidFill>
                  <a:srgbClr val="FFFFFF"/>
                </a:solidFill>
                <a:latin typeface="Arial"/>
                <a:cs typeface="Arial"/>
              </a:rPr>
              <a:t>-</a:t>
            </a:r>
            <a:r>
              <a:rPr sz="1200" b="1" spc="-14" dirty="0">
                <a:solidFill>
                  <a:srgbClr val="FFFFFF"/>
                </a:solidFill>
                <a:latin typeface="Arial"/>
                <a:cs typeface="Arial"/>
              </a:rPr>
              <a:t> </a:t>
            </a:r>
            <a:r>
              <a:rPr sz="1200" b="1" dirty="0">
                <a:solidFill>
                  <a:srgbClr val="FFFFFF"/>
                </a:solidFill>
                <a:latin typeface="Arial"/>
                <a:cs typeface="Arial"/>
              </a:rPr>
              <a:t>Lat</a:t>
            </a:r>
            <a:r>
              <a:rPr sz="1200" b="1" spc="18" dirty="0">
                <a:solidFill>
                  <a:srgbClr val="FFFFFF"/>
                </a:solidFill>
                <a:latin typeface="Arial"/>
                <a:cs typeface="Arial"/>
              </a:rPr>
              <a:t>i</a:t>
            </a:r>
            <a:r>
              <a:rPr sz="1200" b="1" dirty="0">
                <a:solidFill>
                  <a:srgbClr val="FFFFFF"/>
                </a:solidFill>
                <a:latin typeface="Arial"/>
                <a:cs typeface="Arial"/>
              </a:rPr>
              <a:t>n</a:t>
            </a:r>
            <a:r>
              <a:rPr sz="1200" b="1" spc="-83" dirty="0">
                <a:solidFill>
                  <a:srgbClr val="FFFFFF"/>
                </a:solidFill>
                <a:latin typeface="Arial"/>
                <a:cs typeface="Arial"/>
              </a:rPr>
              <a:t> </a:t>
            </a:r>
            <a:r>
              <a:rPr sz="1200" b="1" spc="-9" dirty="0">
                <a:solidFill>
                  <a:srgbClr val="FFFFFF"/>
                </a:solidFill>
                <a:latin typeface="Arial"/>
                <a:cs typeface="Arial"/>
              </a:rPr>
              <a:t>A</a:t>
            </a:r>
            <a:r>
              <a:rPr sz="1200" b="1" spc="-37" dirty="0">
                <a:solidFill>
                  <a:srgbClr val="FFFFFF"/>
                </a:solidFill>
                <a:latin typeface="Arial"/>
                <a:cs typeface="Arial"/>
              </a:rPr>
              <a:t>m</a:t>
            </a:r>
            <a:r>
              <a:rPr sz="1200" b="1" dirty="0">
                <a:solidFill>
                  <a:srgbClr val="FFFFFF"/>
                </a:solidFill>
                <a:latin typeface="Arial"/>
                <a:cs typeface="Arial"/>
              </a:rPr>
              <a:t>e</a:t>
            </a:r>
            <a:r>
              <a:rPr sz="1200" b="1" spc="5" dirty="0">
                <a:solidFill>
                  <a:srgbClr val="FFFFFF"/>
                </a:solidFill>
                <a:latin typeface="Arial"/>
                <a:cs typeface="Arial"/>
              </a:rPr>
              <a:t>r</a:t>
            </a:r>
            <a:r>
              <a:rPr sz="1200" b="1" spc="18" dirty="0">
                <a:solidFill>
                  <a:srgbClr val="FFFFFF"/>
                </a:solidFill>
                <a:latin typeface="Arial"/>
                <a:cs typeface="Arial"/>
              </a:rPr>
              <a:t>i</a:t>
            </a:r>
            <a:r>
              <a:rPr sz="1200" b="1" dirty="0">
                <a:solidFill>
                  <a:srgbClr val="FFFFFF"/>
                </a:solidFill>
                <a:latin typeface="Arial"/>
                <a:cs typeface="Arial"/>
              </a:rPr>
              <a:t>ca</a:t>
            </a:r>
            <a:endParaRPr sz="1200" b="1" dirty="0">
              <a:latin typeface="Arial"/>
              <a:cs typeface="Arial"/>
            </a:endParaRPr>
          </a:p>
        </p:txBody>
      </p:sp>
      <p:sp>
        <p:nvSpPr>
          <p:cNvPr id="44" name="object 44"/>
          <p:cNvSpPr txBox="1"/>
          <p:nvPr/>
        </p:nvSpPr>
        <p:spPr>
          <a:xfrm>
            <a:off x="2429369" y="5763877"/>
            <a:ext cx="6283597" cy="170047"/>
          </a:xfrm>
          <a:prstGeom prst="rect">
            <a:avLst/>
          </a:prstGeom>
        </p:spPr>
        <p:txBody>
          <a:bodyPr vert="horz" wrap="square" lIns="0" tIns="0" rIns="0" bIns="0" rtlCol="0">
            <a:spAutoFit/>
          </a:bodyPr>
          <a:lstStyle/>
          <a:p>
            <a:pPr marL="11693"/>
            <a:r>
              <a:rPr sz="1105" dirty="0">
                <a:latin typeface="Arial"/>
                <a:cs typeface="Arial"/>
              </a:rPr>
              <a:t>Antigua</a:t>
            </a:r>
            <a:r>
              <a:rPr sz="1105" spc="-37" dirty="0">
                <a:latin typeface="Arial"/>
                <a:cs typeface="Arial"/>
              </a:rPr>
              <a:t> </a:t>
            </a:r>
            <a:r>
              <a:rPr lang="it-IT" sz="1105" dirty="0">
                <a:latin typeface="Arial"/>
                <a:cs typeface="Arial"/>
              </a:rPr>
              <a:t>&amp;</a:t>
            </a:r>
            <a:r>
              <a:rPr sz="1105" spc="-18" dirty="0">
                <a:latin typeface="Arial"/>
                <a:cs typeface="Arial"/>
              </a:rPr>
              <a:t> </a:t>
            </a:r>
            <a:r>
              <a:rPr sz="1105" dirty="0">
                <a:latin typeface="Arial"/>
                <a:cs typeface="Arial"/>
              </a:rPr>
              <a:t>Barbuda,</a:t>
            </a:r>
            <a:r>
              <a:rPr sz="1105" spc="-51" dirty="0">
                <a:latin typeface="Arial"/>
                <a:cs typeface="Arial"/>
              </a:rPr>
              <a:t> </a:t>
            </a:r>
            <a:r>
              <a:rPr sz="1105" dirty="0">
                <a:latin typeface="Arial"/>
                <a:cs typeface="Arial"/>
              </a:rPr>
              <a:t>Bahamas,</a:t>
            </a:r>
            <a:r>
              <a:rPr sz="1105" spc="-74" dirty="0">
                <a:latin typeface="Arial"/>
                <a:cs typeface="Arial"/>
              </a:rPr>
              <a:t> </a:t>
            </a:r>
            <a:r>
              <a:rPr sz="1105" dirty="0">
                <a:latin typeface="Arial"/>
                <a:cs typeface="Arial"/>
              </a:rPr>
              <a:t>Barbados,</a:t>
            </a:r>
            <a:r>
              <a:rPr sz="1105" spc="-28" dirty="0">
                <a:latin typeface="Arial"/>
                <a:cs typeface="Arial"/>
              </a:rPr>
              <a:t> </a:t>
            </a:r>
            <a:r>
              <a:rPr sz="1105" dirty="0">
                <a:latin typeface="Arial"/>
                <a:cs typeface="Arial"/>
              </a:rPr>
              <a:t>Belize,</a:t>
            </a:r>
            <a:r>
              <a:rPr sz="1105" spc="14" dirty="0">
                <a:latin typeface="Arial"/>
                <a:cs typeface="Arial"/>
              </a:rPr>
              <a:t> </a:t>
            </a:r>
            <a:r>
              <a:rPr sz="1105" dirty="0">
                <a:latin typeface="Arial"/>
                <a:cs typeface="Arial"/>
              </a:rPr>
              <a:t>Cuba,</a:t>
            </a:r>
            <a:r>
              <a:rPr sz="1105" spc="-28" dirty="0">
                <a:latin typeface="Arial"/>
                <a:cs typeface="Arial"/>
              </a:rPr>
              <a:t> </a:t>
            </a:r>
            <a:r>
              <a:rPr sz="1105" dirty="0">
                <a:latin typeface="Arial"/>
                <a:cs typeface="Arial"/>
              </a:rPr>
              <a:t>Dominica</a:t>
            </a:r>
            <a:r>
              <a:rPr lang="it-IT" sz="1105" dirty="0">
                <a:latin typeface="Arial"/>
                <a:cs typeface="Arial"/>
              </a:rPr>
              <a:t>n Rep.</a:t>
            </a:r>
            <a:r>
              <a:rPr sz="1105" dirty="0">
                <a:latin typeface="Arial"/>
                <a:cs typeface="Arial"/>
              </a:rPr>
              <a:t>,</a:t>
            </a:r>
            <a:r>
              <a:rPr sz="1105" spc="-92" dirty="0">
                <a:latin typeface="Arial"/>
                <a:cs typeface="Arial"/>
              </a:rPr>
              <a:t> </a:t>
            </a:r>
            <a:r>
              <a:rPr sz="1105" dirty="0">
                <a:latin typeface="Arial"/>
                <a:cs typeface="Arial"/>
              </a:rPr>
              <a:t>Grenada,</a:t>
            </a:r>
            <a:r>
              <a:rPr sz="1105" spc="-51" dirty="0">
                <a:latin typeface="Arial"/>
                <a:cs typeface="Arial"/>
              </a:rPr>
              <a:t> </a:t>
            </a:r>
            <a:r>
              <a:rPr sz="1105" dirty="0">
                <a:latin typeface="Arial"/>
                <a:cs typeface="Arial"/>
              </a:rPr>
              <a:t>Guya</a:t>
            </a:r>
          </a:p>
        </p:txBody>
      </p:sp>
      <p:sp>
        <p:nvSpPr>
          <p:cNvPr id="45" name="object 45"/>
          <p:cNvSpPr txBox="1"/>
          <p:nvPr/>
        </p:nvSpPr>
        <p:spPr>
          <a:xfrm>
            <a:off x="2429369" y="5984457"/>
            <a:ext cx="6313997" cy="170047"/>
          </a:xfrm>
          <a:prstGeom prst="rect">
            <a:avLst/>
          </a:prstGeom>
        </p:spPr>
        <p:txBody>
          <a:bodyPr vert="horz" wrap="square" lIns="0" tIns="0" rIns="0" bIns="0" rtlCol="0">
            <a:spAutoFit/>
          </a:bodyPr>
          <a:lstStyle/>
          <a:p>
            <a:pPr marL="11693"/>
            <a:r>
              <a:rPr sz="1105" dirty="0">
                <a:latin typeface="Arial"/>
                <a:cs typeface="Arial"/>
              </a:rPr>
              <a:t>Haiti,</a:t>
            </a:r>
            <a:r>
              <a:rPr sz="1105" spc="-74" dirty="0">
                <a:latin typeface="Arial"/>
                <a:cs typeface="Arial"/>
              </a:rPr>
              <a:t> </a:t>
            </a:r>
            <a:r>
              <a:rPr sz="1105" dirty="0">
                <a:latin typeface="Arial"/>
                <a:cs typeface="Arial"/>
              </a:rPr>
              <a:t>Jamaica,</a:t>
            </a:r>
            <a:r>
              <a:rPr sz="1105" spc="-74" dirty="0">
                <a:latin typeface="Arial"/>
                <a:cs typeface="Arial"/>
              </a:rPr>
              <a:t> </a:t>
            </a:r>
            <a:r>
              <a:rPr sz="1105" dirty="0">
                <a:latin typeface="Arial"/>
                <a:cs typeface="Arial"/>
              </a:rPr>
              <a:t>St.</a:t>
            </a:r>
            <a:r>
              <a:rPr sz="1105" spc="-28" dirty="0">
                <a:latin typeface="Arial"/>
                <a:cs typeface="Arial"/>
              </a:rPr>
              <a:t> </a:t>
            </a:r>
            <a:r>
              <a:rPr sz="1105" dirty="0">
                <a:latin typeface="Arial"/>
                <a:cs typeface="Arial"/>
              </a:rPr>
              <a:t>Ki</a:t>
            </a:r>
            <a:r>
              <a:rPr sz="1105" spc="5" dirty="0">
                <a:latin typeface="Arial"/>
                <a:cs typeface="Arial"/>
              </a:rPr>
              <a:t>t</a:t>
            </a:r>
            <a:r>
              <a:rPr sz="1105" spc="9" dirty="0">
                <a:latin typeface="Arial"/>
                <a:cs typeface="Arial"/>
              </a:rPr>
              <a:t>t</a:t>
            </a:r>
            <a:r>
              <a:rPr sz="1105" dirty="0">
                <a:latin typeface="Arial"/>
                <a:cs typeface="Arial"/>
              </a:rPr>
              <a:t>s</a:t>
            </a:r>
            <a:r>
              <a:rPr sz="1105" spc="-46" dirty="0">
                <a:latin typeface="Arial"/>
                <a:cs typeface="Arial"/>
              </a:rPr>
              <a:t> </a:t>
            </a:r>
            <a:r>
              <a:rPr sz="1105" dirty="0">
                <a:latin typeface="Arial"/>
                <a:cs typeface="Arial"/>
              </a:rPr>
              <a:t>&amp;</a:t>
            </a:r>
            <a:r>
              <a:rPr sz="1105" spc="-5" dirty="0">
                <a:latin typeface="Arial"/>
                <a:cs typeface="Arial"/>
              </a:rPr>
              <a:t> </a:t>
            </a:r>
            <a:r>
              <a:rPr sz="1105" dirty="0">
                <a:latin typeface="Arial"/>
                <a:cs typeface="Arial"/>
              </a:rPr>
              <a:t>Nevis,</a:t>
            </a:r>
            <a:r>
              <a:rPr sz="1105" spc="-5" dirty="0">
                <a:latin typeface="Arial"/>
                <a:cs typeface="Arial"/>
              </a:rPr>
              <a:t> </a:t>
            </a:r>
            <a:r>
              <a:rPr sz="1105" dirty="0">
                <a:latin typeface="Arial"/>
                <a:cs typeface="Arial"/>
              </a:rPr>
              <a:t>St.</a:t>
            </a:r>
            <a:r>
              <a:rPr sz="1105" spc="-28" dirty="0">
                <a:latin typeface="Arial"/>
                <a:cs typeface="Arial"/>
              </a:rPr>
              <a:t> </a:t>
            </a:r>
            <a:r>
              <a:rPr sz="1105" dirty="0">
                <a:latin typeface="Arial"/>
                <a:cs typeface="Arial"/>
              </a:rPr>
              <a:t>Lucia,</a:t>
            </a:r>
            <a:r>
              <a:rPr sz="1105" spc="-46" dirty="0">
                <a:latin typeface="Arial"/>
                <a:cs typeface="Arial"/>
              </a:rPr>
              <a:t> </a:t>
            </a:r>
            <a:r>
              <a:rPr sz="1105" dirty="0">
                <a:latin typeface="Arial"/>
                <a:cs typeface="Arial"/>
              </a:rPr>
              <a:t>St.</a:t>
            </a:r>
            <a:r>
              <a:rPr sz="1105" spc="-28" dirty="0">
                <a:latin typeface="Arial"/>
                <a:cs typeface="Arial"/>
              </a:rPr>
              <a:t> </a:t>
            </a:r>
            <a:r>
              <a:rPr sz="1105" dirty="0">
                <a:latin typeface="Arial"/>
                <a:cs typeface="Arial"/>
              </a:rPr>
              <a:t>Vincent</a:t>
            </a:r>
            <a:r>
              <a:rPr sz="1105" spc="-28" dirty="0">
                <a:latin typeface="Arial"/>
                <a:cs typeface="Arial"/>
              </a:rPr>
              <a:t> </a:t>
            </a:r>
            <a:r>
              <a:rPr sz="1105" dirty="0">
                <a:latin typeface="Arial"/>
                <a:cs typeface="Arial"/>
              </a:rPr>
              <a:t>&amp;</a:t>
            </a:r>
            <a:r>
              <a:rPr sz="1105" spc="5" dirty="0">
                <a:latin typeface="Arial"/>
                <a:cs typeface="Arial"/>
              </a:rPr>
              <a:t> </a:t>
            </a:r>
            <a:r>
              <a:rPr sz="1105" dirty="0">
                <a:latin typeface="Arial"/>
                <a:cs typeface="Arial"/>
              </a:rPr>
              <a:t>Grenadines,</a:t>
            </a:r>
            <a:r>
              <a:rPr sz="1105" spc="-41" dirty="0">
                <a:latin typeface="Arial"/>
                <a:cs typeface="Arial"/>
              </a:rPr>
              <a:t> </a:t>
            </a:r>
            <a:r>
              <a:rPr sz="1105" dirty="0">
                <a:latin typeface="Arial"/>
                <a:cs typeface="Arial"/>
              </a:rPr>
              <a:t>Suriname,</a:t>
            </a:r>
            <a:r>
              <a:rPr sz="1105" spc="-51" dirty="0">
                <a:latin typeface="Arial"/>
                <a:cs typeface="Arial"/>
              </a:rPr>
              <a:t> </a:t>
            </a:r>
            <a:r>
              <a:rPr sz="1105" dirty="0">
                <a:latin typeface="Arial"/>
                <a:cs typeface="Arial"/>
              </a:rPr>
              <a:t>Trinidad</a:t>
            </a:r>
            <a:r>
              <a:rPr sz="1105" spc="-83" dirty="0">
                <a:latin typeface="Arial"/>
                <a:cs typeface="Arial"/>
              </a:rPr>
              <a:t> </a:t>
            </a:r>
            <a:r>
              <a:rPr sz="1105" dirty="0">
                <a:latin typeface="Arial"/>
                <a:cs typeface="Arial"/>
              </a:rPr>
              <a:t>&amp;</a:t>
            </a:r>
            <a:r>
              <a:rPr sz="1105" spc="-18" dirty="0">
                <a:latin typeface="Arial"/>
                <a:cs typeface="Arial"/>
              </a:rPr>
              <a:t> </a:t>
            </a:r>
            <a:r>
              <a:rPr sz="1105" dirty="0" err="1">
                <a:latin typeface="Arial"/>
                <a:cs typeface="Arial"/>
              </a:rPr>
              <a:t>Tobag</a:t>
            </a:r>
            <a:r>
              <a:rPr lang="it-IT" sz="1105" dirty="0">
                <a:latin typeface="Arial"/>
                <a:cs typeface="Arial"/>
              </a:rPr>
              <a:t>o</a:t>
            </a:r>
            <a:endParaRPr sz="1105" dirty="0">
              <a:latin typeface="Arial"/>
              <a:cs typeface="Arial"/>
            </a:endParaRPr>
          </a:p>
        </p:txBody>
      </p:sp>
      <p:sp>
        <p:nvSpPr>
          <p:cNvPr id="46" name="object 46"/>
          <p:cNvSpPr/>
          <p:nvPr/>
        </p:nvSpPr>
        <p:spPr>
          <a:xfrm>
            <a:off x="146197" y="5724536"/>
            <a:ext cx="2193529" cy="434964"/>
          </a:xfrm>
          <a:custGeom>
            <a:avLst/>
            <a:gdLst/>
            <a:ahLst/>
            <a:cxnLst/>
            <a:rect l="l" t="t" r="r" b="b"/>
            <a:pathLst>
              <a:path w="2382520" h="472440">
                <a:moveTo>
                  <a:pt x="2308439" y="0"/>
                </a:moveTo>
                <a:lnTo>
                  <a:pt x="73529" y="0"/>
                </a:lnTo>
                <a:lnTo>
                  <a:pt x="66662" y="338"/>
                </a:lnTo>
                <a:lnTo>
                  <a:pt x="29137" y="15963"/>
                </a:lnTo>
                <a:lnTo>
                  <a:pt x="5157" y="49717"/>
                </a:lnTo>
                <a:lnTo>
                  <a:pt x="0" y="78752"/>
                </a:lnTo>
                <a:lnTo>
                  <a:pt x="0" y="472440"/>
                </a:lnTo>
                <a:lnTo>
                  <a:pt x="2381956" y="472440"/>
                </a:lnTo>
                <a:lnTo>
                  <a:pt x="2381640" y="71407"/>
                </a:lnTo>
                <a:lnTo>
                  <a:pt x="2367041" y="31212"/>
                </a:lnTo>
                <a:lnTo>
                  <a:pt x="2335524" y="5524"/>
                </a:lnTo>
                <a:lnTo>
                  <a:pt x="2308439" y="0"/>
                </a:lnTo>
                <a:close/>
              </a:path>
            </a:pathLst>
          </a:custGeom>
          <a:solidFill>
            <a:srgbClr val="33CC33"/>
          </a:solidFill>
        </p:spPr>
        <p:txBody>
          <a:bodyPr wrap="square" lIns="0" tIns="0" rIns="0" bIns="0" rtlCol="0"/>
          <a:lstStyle/>
          <a:p>
            <a:endParaRPr sz="1657"/>
          </a:p>
        </p:txBody>
      </p:sp>
      <p:sp>
        <p:nvSpPr>
          <p:cNvPr id="47" name="object 47"/>
          <p:cNvSpPr txBox="1"/>
          <p:nvPr/>
        </p:nvSpPr>
        <p:spPr>
          <a:xfrm>
            <a:off x="178194" y="5854700"/>
            <a:ext cx="1431173" cy="184666"/>
          </a:xfrm>
          <a:prstGeom prst="rect">
            <a:avLst/>
          </a:prstGeom>
        </p:spPr>
        <p:txBody>
          <a:bodyPr vert="horz" wrap="square" lIns="0" tIns="0" rIns="0" bIns="0" rtlCol="0">
            <a:spAutoFit/>
          </a:bodyPr>
          <a:lstStyle/>
          <a:p>
            <a:pPr marL="11693"/>
            <a:r>
              <a:rPr sz="1200" b="1" spc="-87" dirty="0">
                <a:solidFill>
                  <a:srgbClr val="FFFFFF"/>
                </a:solidFill>
                <a:latin typeface="Arial"/>
                <a:cs typeface="Arial"/>
              </a:rPr>
              <a:t>1</a:t>
            </a:r>
            <a:r>
              <a:rPr sz="1200" b="1" dirty="0">
                <a:solidFill>
                  <a:srgbClr val="FFFFFF"/>
                </a:solidFill>
                <a:latin typeface="Arial"/>
                <a:cs typeface="Arial"/>
              </a:rPr>
              <a:t>1</a:t>
            </a:r>
            <a:r>
              <a:rPr sz="1200" b="1" spc="9" dirty="0">
                <a:solidFill>
                  <a:srgbClr val="FFFFFF"/>
                </a:solidFill>
                <a:latin typeface="Arial"/>
                <a:cs typeface="Arial"/>
              </a:rPr>
              <a:t> </a:t>
            </a:r>
            <a:r>
              <a:rPr sz="1200" b="1" dirty="0">
                <a:solidFill>
                  <a:srgbClr val="FFFFFF"/>
                </a:solidFill>
                <a:latin typeface="Arial"/>
                <a:cs typeface="Arial"/>
              </a:rPr>
              <a:t>-</a:t>
            </a:r>
            <a:r>
              <a:rPr sz="1200" b="1" spc="9" dirty="0">
                <a:solidFill>
                  <a:srgbClr val="FFFFFF"/>
                </a:solidFill>
                <a:latin typeface="Arial"/>
                <a:cs typeface="Arial"/>
              </a:rPr>
              <a:t> </a:t>
            </a:r>
            <a:r>
              <a:rPr sz="1200" b="1" dirty="0">
                <a:solidFill>
                  <a:srgbClr val="FFFFFF"/>
                </a:solidFill>
                <a:latin typeface="Arial"/>
                <a:cs typeface="Arial"/>
              </a:rPr>
              <a:t>Ca</a:t>
            </a:r>
            <a:r>
              <a:rPr sz="1200" b="1" spc="5" dirty="0">
                <a:solidFill>
                  <a:srgbClr val="FFFFFF"/>
                </a:solidFill>
                <a:latin typeface="Arial"/>
                <a:cs typeface="Arial"/>
              </a:rPr>
              <a:t>r</a:t>
            </a:r>
            <a:r>
              <a:rPr sz="1200" b="1" spc="18" dirty="0">
                <a:solidFill>
                  <a:srgbClr val="FFFFFF"/>
                </a:solidFill>
                <a:latin typeface="Arial"/>
                <a:cs typeface="Arial"/>
              </a:rPr>
              <a:t>i</a:t>
            </a:r>
            <a:r>
              <a:rPr sz="1200" b="1" dirty="0">
                <a:solidFill>
                  <a:srgbClr val="FFFFFF"/>
                </a:solidFill>
                <a:latin typeface="Arial"/>
                <a:cs typeface="Arial"/>
              </a:rPr>
              <a:t>bbean</a:t>
            </a:r>
            <a:endParaRPr sz="1200" b="1" dirty="0">
              <a:latin typeface="Arial"/>
              <a:cs typeface="Arial"/>
            </a:endParaRPr>
          </a:p>
        </p:txBody>
      </p:sp>
      <p:sp>
        <p:nvSpPr>
          <p:cNvPr id="8" name="Segnaposto piè di pagina 7">
            <a:extLst>
              <a:ext uri="{FF2B5EF4-FFF2-40B4-BE49-F238E27FC236}">
                <a16:creationId xmlns:a16="http://schemas.microsoft.com/office/drawing/2014/main" id="{CA7612FE-606D-8416-2DA6-C45F6A834DD4}"/>
              </a:ext>
            </a:extLst>
          </p:cNvPr>
          <p:cNvSpPr>
            <a:spLocks noGrp="1"/>
          </p:cNvSpPr>
          <p:nvPr>
            <p:ph type="ftr" sz="quarter" idx="5"/>
          </p:nvPr>
        </p:nvSpPr>
        <p:spPr>
          <a:xfrm>
            <a:off x="2485922" y="6354318"/>
            <a:ext cx="4067278" cy="341630"/>
          </a:xfrm>
        </p:spPr>
        <p:txBody>
          <a:bodyPr/>
          <a:lstStyle/>
          <a:p>
            <a:r>
              <a:rPr lang="it-IT" dirty="0"/>
              <a:t>«MERGE» ERASMUS+ </a:t>
            </a:r>
            <a:r>
              <a:rPr lang="it-IT" dirty="0" err="1"/>
              <a:t>CBHE</a:t>
            </a:r>
            <a:r>
              <a:rPr lang="it-IT" dirty="0"/>
              <a:t> PROJECT</a:t>
            </a:r>
          </a:p>
        </p:txBody>
      </p:sp>
      <p:sp>
        <p:nvSpPr>
          <p:cNvPr id="49" name="Segnaposto numero diapositiva 48">
            <a:extLst>
              <a:ext uri="{FF2B5EF4-FFF2-40B4-BE49-F238E27FC236}">
                <a16:creationId xmlns:a16="http://schemas.microsoft.com/office/drawing/2014/main" id="{DA4DBB2A-F584-0334-6320-8692FBEF09C1}"/>
              </a:ext>
            </a:extLst>
          </p:cNvPr>
          <p:cNvSpPr>
            <a:spLocks noGrp="1"/>
          </p:cNvSpPr>
          <p:nvPr>
            <p:ph type="sldNum" sz="quarter" idx="7"/>
          </p:nvPr>
        </p:nvSpPr>
        <p:spPr>
          <a:xfrm>
            <a:off x="6473952" y="6354318"/>
            <a:ext cx="1831848" cy="341630"/>
          </a:xfrm>
        </p:spPr>
        <p:txBody>
          <a:bodyPr/>
          <a:lstStyle/>
          <a:p>
            <a:fld id="{B6F15528-21DE-4FAA-801E-634DDDAF4B2B}" type="slidenum">
              <a:rPr lang="it-IT" smtClean="0"/>
              <a:t>41</a:t>
            </a:fld>
            <a:endParaRPr lang="it-IT" dirty="0"/>
          </a:p>
        </p:txBody>
      </p:sp>
      <p:sp>
        <p:nvSpPr>
          <p:cNvPr id="51" name="CasellaDiTesto 50">
            <a:extLst>
              <a:ext uri="{FF2B5EF4-FFF2-40B4-BE49-F238E27FC236}">
                <a16:creationId xmlns:a16="http://schemas.microsoft.com/office/drawing/2014/main" id="{F336583C-02E6-3E25-0482-15821106A1F4}"/>
              </a:ext>
            </a:extLst>
          </p:cNvPr>
          <p:cNvSpPr txBox="1"/>
          <p:nvPr/>
        </p:nvSpPr>
        <p:spPr>
          <a:xfrm>
            <a:off x="2743200" y="116147"/>
            <a:ext cx="4497184" cy="584775"/>
          </a:xfrm>
          <a:prstGeom prst="rect">
            <a:avLst/>
          </a:prstGeom>
          <a:noFill/>
        </p:spPr>
        <p:txBody>
          <a:bodyPr wrap="square">
            <a:spAutoFit/>
          </a:bodyPr>
          <a:lstStyle/>
          <a:p>
            <a:r>
              <a:rPr kumimoji="0" lang="it-IT" sz="3200" b="1" i="0" u="none" strike="noStrike" kern="0" cap="none" spc="-20" normalizeH="0" baseline="0" noProof="0" dirty="0" err="1">
                <a:ln>
                  <a:noFill/>
                </a:ln>
                <a:solidFill>
                  <a:srgbClr val="024A9C"/>
                </a:solidFill>
                <a:effectLst/>
                <a:uLnTx/>
                <a:uFillTx/>
                <a:latin typeface="Arial"/>
                <a:ea typeface="+mj-ea"/>
                <a:cs typeface="Arial"/>
              </a:rPr>
              <a:t>Regi</a:t>
            </a:r>
            <a:r>
              <a:rPr kumimoji="0" lang="it-IT" sz="3200" b="1" i="0" u="none" strike="noStrike" kern="0" cap="none" spc="-35" normalizeH="0" baseline="0" noProof="0" dirty="0" err="1">
                <a:ln>
                  <a:noFill/>
                </a:ln>
                <a:solidFill>
                  <a:srgbClr val="024A9C"/>
                </a:solidFill>
                <a:effectLst/>
                <a:uLnTx/>
                <a:uFillTx/>
                <a:latin typeface="Arial"/>
                <a:ea typeface="+mj-ea"/>
                <a:cs typeface="Arial"/>
              </a:rPr>
              <a:t>o</a:t>
            </a:r>
            <a:r>
              <a:rPr kumimoji="0" lang="it-IT" sz="3200" b="1" i="0" u="none" strike="noStrike" kern="0" cap="none" spc="-20" normalizeH="0" baseline="0" noProof="0" dirty="0" err="1">
                <a:ln>
                  <a:noFill/>
                </a:ln>
                <a:solidFill>
                  <a:srgbClr val="024A9C"/>
                </a:solidFill>
                <a:effectLst/>
                <a:uLnTx/>
                <a:uFillTx/>
                <a:latin typeface="Arial"/>
                <a:ea typeface="+mj-ea"/>
                <a:cs typeface="Arial"/>
              </a:rPr>
              <a:t>ns</a:t>
            </a:r>
            <a:endParaRPr lang="it-IT"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620861" y="259301"/>
            <a:ext cx="115757" cy="650108"/>
          </a:xfrm>
          <a:custGeom>
            <a:avLst/>
            <a:gdLst/>
            <a:ahLst/>
            <a:cxnLst/>
            <a:rect l="l" t="t" r="r" b="b"/>
            <a:pathLst>
              <a:path w="125729" h="706120">
                <a:moveTo>
                  <a:pt x="0" y="0"/>
                </a:moveTo>
                <a:lnTo>
                  <a:pt x="125441" y="705609"/>
                </a:lnTo>
              </a:path>
            </a:pathLst>
          </a:custGeom>
          <a:ln w="9144">
            <a:solidFill>
              <a:srgbClr val="BEBEBE"/>
            </a:solidFill>
          </a:ln>
        </p:spPr>
        <p:txBody>
          <a:bodyPr wrap="square" lIns="0" tIns="0" rIns="0" bIns="0" rtlCol="0"/>
          <a:lstStyle/>
          <a:p>
            <a:endParaRPr sz="1657"/>
          </a:p>
        </p:txBody>
      </p:sp>
      <p:sp>
        <p:nvSpPr>
          <p:cNvPr id="6" name="object 6"/>
          <p:cNvSpPr/>
          <p:nvPr/>
        </p:nvSpPr>
        <p:spPr>
          <a:xfrm>
            <a:off x="0" y="4000596"/>
            <a:ext cx="398132" cy="2527353"/>
          </a:xfrm>
          <a:custGeom>
            <a:avLst/>
            <a:gdLst/>
            <a:ahLst/>
            <a:cxnLst/>
            <a:rect l="l" t="t" r="r" b="b"/>
            <a:pathLst>
              <a:path w="432434" h="2745104">
                <a:moveTo>
                  <a:pt x="0" y="-1"/>
                </a:moveTo>
                <a:lnTo>
                  <a:pt x="0" y="2744546"/>
                </a:lnTo>
                <a:lnTo>
                  <a:pt x="432420" y="2744546"/>
                </a:lnTo>
                <a:lnTo>
                  <a:pt x="0" y="-1"/>
                </a:lnTo>
                <a:close/>
              </a:path>
            </a:pathLst>
          </a:custGeom>
          <a:solidFill>
            <a:srgbClr val="90C225"/>
          </a:solidFill>
        </p:spPr>
        <p:txBody>
          <a:bodyPr wrap="square" lIns="0" tIns="0" rIns="0" bIns="0" rtlCol="0"/>
          <a:lstStyle/>
          <a:p>
            <a:endParaRPr sz="1657"/>
          </a:p>
        </p:txBody>
      </p:sp>
      <p:sp>
        <p:nvSpPr>
          <p:cNvPr id="8" name="object 8"/>
          <p:cNvSpPr/>
          <p:nvPr/>
        </p:nvSpPr>
        <p:spPr>
          <a:xfrm>
            <a:off x="614306" y="2221551"/>
            <a:ext cx="2511568" cy="3572670"/>
          </a:xfrm>
          <a:custGeom>
            <a:avLst/>
            <a:gdLst/>
            <a:ahLst/>
            <a:cxnLst/>
            <a:rect l="l" t="t" r="r" b="b"/>
            <a:pathLst>
              <a:path w="2727960" h="3880485">
                <a:moveTo>
                  <a:pt x="0" y="0"/>
                </a:moveTo>
                <a:lnTo>
                  <a:pt x="0" y="3880104"/>
                </a:lnTo>
                <a:lnTo>
                  <a:pt x="2727960" y="3104134"/>
                </a:lnTo>
                <a:lnTo>
                  <a:pt x="2727960" y="775969"/>
                </a:lnTo>
                <a:lnTo>
                  <a:pt x="0" y="0"/>
                </a:lnTo>
                <a:close/>
              </a:path>
            </a:pathLst>
          </a:custGeom>
          <a:solidFill>
            <a:srgbClr val="539F20"/>
          </a:solidFill>
        </p:spPr>
        <p:txBody>
          <a:bodyPr wrap="square" lIns="0" tIns="0" rIns="0" bIns="0" rtlCol="0"/>
          <a:lstStyle/>
          <a:p>
            <a:endParaRPr sz="1657"/>
          </a:p>
        </p:txBody>
      </p:sp>
      <p:sp>
        <p:nvSpPr>
          <p:cNvPr id="9" name="object 9"/>
          <p:cNvSpPr txBox="1"/>
          <p:nvPr/>
        </p:nvSpPr>
        <p:spPr>
          <a:xfrm>
            <a:off x="747416" y="2865474"/>
            <a:ext cx="2243223" cy="2379626"/>
          </a:xfrm>
          <a:prstGeom prst="rect">
            <a:avLst/>
          </a:prstGeom>
        </p:spPr>
        <p:txBody>
          <a:bodyPr vert="horz" wrap="square" lIns="0" tIns="0" rIns="0" bIns="0" rtlCol="0">
            <a:spAutoFit/>
          </a:bodyPr>
          <a:lstStyle/>
          <a:p>
            <a:pPr marL="11108" marR="5262" indent="585" algn="ctr"/>
            <a:r>
              <a:rPr sz="1933" spc="-14" dirty="0">
                <a:solidFill>
                  <a:srgbClr val="FFFFFF"/>
                </a:solidFill>
                <a:latin typeface="Trebuchet MS"/>
                <a:cs typeface="Trebuchet MS"/>
              </a:rPr>
              <a:t>I</a:t>
            </a:r>
            <a:r>
              <a:rPr sz="1933" dirty="0">
                <a:solidFill>
                  <a:srgbClr val="FFFFFF"/>
                </a:solidFill>
                <a:latin typeface="Trebuchet MS"/>
                <a:cs typeface="Trebuchet MS"/>
              </a:rPr>
              <a:t>n</a:t>
            </a:r>
            <a:r>
              <a:rPr sz="1933" spc="9" dirty="0">
                <a:solidFill>
                  <a:srgbClr val="FFFFFF"/>
                </a:solidFill>
                <a:latin typeface="Trebuchet MS"/>
                <a:cs typeface="Trebuchet MS"/>
              </a:rPr>
              <a:t> </a:t>
            </a:r>
            <a:r>
              <a:rPr sz="1933" spc="-5" dirty="0">
                <a:solidFill>
                  <a:srgbClr val="FFFFFF"/>
                </a:solidFill>
                <a:latin typeface="Trebuchet MS"/>
                <a:cs typeface="Trebuchet MS"/>
              </a:rPr>
              <a:t>th</a:t>
            </a:r>
            <a:r>
              <a:rPr sz="1933" dirty="0">
                <a:solidFill>
                  <a:srgbClr val="FFFFFF"/>
                </a:solidFill>
                <a:latin typeface="Trebuchet MS"/>
                <a:cs typeface="Trebuchet MS"/>
              </a:rPr>
              <a:t>e</a:t>
            </a:r>
            <a:r>
              <a:rPr sz="1933" spc="-28" dirty="0">
                <a:solidFill>
                  <a:srgbClr val="FFFFFF"/>
                </a:solidFill>
                <a:latin typeface="Trebuchet MS"/>
                <a:cs typeface="Trebuchet MS"/>
              </a:rPr>
              <a:t> </a:t>
            </a:r>
            <a:r>
              <a:rPr sz="1933" spc="-5" dirty="0">
                <a:solidFill>
                  <a:srgbClr val="FFFFFF"/>
                </a:solidFill>
                <a:latin typeface="Trebuchet MS"/>
                <a:cs typeface="Trebuchet MS"/>
              </a:rPr>
              <a:t>pr</a:t>
            </a:r>
            <a:r>
              <a:rPr sz="1933" spc="-14" dirty="0">
                <a:solidFill>
                  <a:srgbClr val="FFFFFF"/>
                </a:solidFill>
                <a:latin typeface="Trebuchet MS"/>
                <a:cs typeface="Trebuchet MS"/>
              </a:rPr>
              <a:t>o</a:t>
            </a:r>
            <a:r>
              <a:rPr sz="1933" spc="-5" dirty="0">
                <a:solidFill>
                  <a:srgbClr val="FFFFFF"/>
                </a:solidFill>
                <a:latin typeface="Trebuchet MS"/>
                <a:cs typeface="Trebuchet MS"/>
              </a:rPr>
              <a:t>p</a:t>
            </a:r>
            <a:r>
              <a:rPr sz="1933" spc="-9" dirty="0">
                <a:solidFill>
                  <a:srgbClr val="FFFFFF"/>
                </a:solidFill>
                <a:latin typeface="Trebuchet MS"/>
                <a:cs typeface="Trebuchet MS"/>
              </a:rPr>
              <a:t>o</a:t>
            </a:r>
            <a:r>
              <a:rPr sz="1933" spc="5" dirty="0">
                <a:solidFill>
                  <a:srgbClr val="FFFFFF"/>
                </a:solidFill>
                <a:latin typeface="Trebuchet MS"/>
                <a:cs typeface="Trebuchet MS"/>
              </a:rPr>
              <a:t>s</a:t>
            </a:r>
            <a:r>
              <a:rPr sz="1933" spc="-5" dirty="0">
                <a:solidFill>
                  <a:srgbClr val="FFFFFF"/>
                </a:solidFill>
                <a:latin typeface="Trebuchet MS"/>
                <a:cs typeface="Trebuchet MS"/>
              </a:rPr>
              <a:t>al, a</a:t>
            </a:r>
            <a:r>
              <a:rPr sz="1933" spc="-9" dirty="0">
                <a:solidFill>
                  <a:srgbClr val="FFFFFF"/>
                </a:solidFill>
                <a:latin typeface="Trebuchet MS"/>
                <a:cs typeface="Trebuchet MS"/>
              </a:rPr>
              <a:t>p</a:t>
            </a:r>
            <a:r>
              <a:rPr sz="1933" spc="-5" dirty="0">
                <a:solidFill>
                  <a:srgbClr val="FFFFFF"/>
                </a:solidFill>
                <a:latin typeface="Trebuchet MS"/>
                <a:cs typeface="Trebuchet MS"/>
              </a:rPr>
              <a:t>plicant</a:t>
            </a:r>
            <a:r>
              <a:rPr sz="1933" dirty="0">
                <a:solidFill>
                  <a:srgbClr val="FFFFFF"/>
                </a:solidFill>
                <a:latin typeface="Trebuchet MS"/>
                <a:cs typeface="Trebuchet MS"/>
              </a:rPr>
              <a:t>s</a:t>
            </a:r>
            <a:r>
              <a:rPr sz="1933" spc="-51" dirty="0">
                <a:solidFill>
                  <a:srgbClr val="FFFFFF"/>
                </a:solidFill>
                <a:latin typeface="Trebuchet MS"/>
                <a:cs typeface="Trebuchet MS"/>
              </a:rPr>
              <a:t> </a:t>
            </a:r>
            <a:r>
              <a:rPr sz="1933" spc="-5" dirty="0">
                <a:solidFill>
                  <a:srgbClr val="FFFFFF"/>
                </a:solidFill>
                <a:latin typeface="Trebuchet MS"/>
                <a:cs typeface="Trebuchet MS"/>
              </a:rPr>
              <a:t>must pr</a:t>
            </a:r>
            <a:r>
              <a:rPr sz="1933" spc="-14" dirty="0">
                <a:solidFill>
                  <a:srgbClr val="FFFFFF"/>
                </a:solidFill>
                <a:latin typeface="Trebuchet MS"/>
                <a:cs typeface="Trebuchet MS"/>
              </a:rPr>
              <a:t>o</a:t>
            </a:r>
            <a:r>
              <a:rPr sz="1933" dirty="0">
                <a:solidFill>
                  <a:srgbClr val="FFFFFF"/>
                </a:solidFill>
                <a:latin typeface="Trebuchet MS"/>
                <a:cs typeface="Trebuchet MS"/>
              </a:rPr>
              <a:t>vide</a:t>
            </a:r>
            <a:r>
              <a:rPr sz="1933" spc="-41" dirty="0">
                <a:solidFill>
                  <a:srgbClr val="FFFFFF"/>
                </a:solidFill>
                <a:latin typeface="Trebuchet MS"/>
                <a:cs typeface="Trebuchet MS"/>
              </a:rPr>
              <a:t> </a:t>
            </a:r>
            <a:r>
              <a:rPr sz="1933" dirty="0">
                <a:solidFill>
                  <a:srgbClr val="FFFFFF"/>
                </a:solidFill>
                <a:latin typeface="Trebuchet MS"/>
                <a:cs typeface="Trebuchet MS"/>
              </a:rPr>
              <a:t>a</a:t>
            </a:r>
            <a:r>
              <a:rPr sz="1933" spc="9" dirty="0">
                <a:solidFill>
                  <a:srgbClr val="FFFFFF"/>
                </a:solidFill>
                <a:latin typeface="Trebuchet MS"/>
                <a:cs typeface="Trebuchet MS"/>
              </a:rPr>
              <a:t> </a:t>
            </a:r>
            <a:r>
              <a:rPr sz="1933" b="1" dirty="0">
                <a:solidFill>
                  <a:srgbClr val="FFFFFF"/>
                </a:solidFill>
                <a:latin typeface="Trebuchet MS"/>
                <a:cs typeface="Trebuchet MS"/>
              </a:rPr>
              <a:t>de</a:t>
            </a:r>
            <a:r>
              <a:rPr sz="1933" b="1" spc="-5" dirty="0">
                <a:solidFill>
                  <a:srgbClr val="FFFFFF"/>
                </a:solidFill>
                <a:latin typeface="Trebuchet MS"/>
                <a:cs typeface="Trebuchet MS"/>
              </a:rPr>
              <a:t>tail</a:t>
            </a:r>
            <a:r>
              <a:rPr sz="1933" b="1" spc="9" dirty="0">
                <a:solidFill>
                  <a:srgbClr val="FFFFFF"/>
                </a:solidFill>
                <a:latin typeface="Trebuchet MS"/>
                <a:cs typeface="Trebuchet MS"/>
              </a:rPr>
              <a:t>e</a:t>
            </a:r>
            <a:r>
              <a:rPr sz="1933" b="1" dirty="0">
                <a:solidFill>
                  <a:srgbClr val="FFFFFF"/>
                </a:solidFill>
                <a:latin typeface="Trebuchet MS"/>
                <a:cs typeface="Trebuchet MS"/>
              </a:rPr>
              <a:t>d </a:t>
            </a:r>
            <a:r>
              <a:rPr sz="1933" b="1" spc="5" dirty="0">
                <a:solidFill>
                  <a:srgbClr val="FFFFFF"/>
                </a:solidFill>
                <a:latin typeface="Trebuchet MS"/>
                <a:cs typeface="Trebuchet MS"/>
              </a:rPr>
              <a:t>e</a:t>
            </a:r>
            <a:r>
              <a:rPr sz="1933" b="1" dirty="0">
                <a:solidFill>
                  <a:srgbClr val="FFFFFF"/>
                </a:solidFill>
                <a:latin typeface="Trebuchet MS"/>
                <a:cs typeface="Trebuchet MS"/>
              </a:rPr>
              <a:t>stimat</a:t>
            </a:r>
            <a:r>
              <a:rPr sz="1933" b="1" spc="-5" dirty="0">
                <a:solidFill>
                  <a:srgbClr val="FFFFFF"/>
                </a:solidFill>
                <a:latin typeface="Trebuchet MS"/>
                <a:cs typeface="Trebuchet MS"/>
              </a:rPr>
              <a:t>io</a:t>
            </a:r>
            <a:r>
              <a:rPr sz="1933" b="1" dirty="0">
                <a:solidFill>
                  <a:srgbClr val="FFFFFF"/>
                </a:solidFill>
                <a:latin typeface="Trebuchet MS"/>
                <a:cs typeface="Trebuchet MS"/>
              </a:rPr>
              <a:t>n</a:t>
            </a:r>
            <a:r>
              <a:rPr sz="1933" b="1" spc="-78" dirty="0">
                <a:solidFill>
                  <a:srgbClr val="FFFFFF"/>
                </a:solidFill>
                <a:latin typeface="Trebuchet MS"/>
                <a:cs typeface="Trebuchet MS"/>
              </a:rPr>
              <a:t> </a:t>
            </a:r>
            <a:r>
              <a:rPr sz="1933" b="1" dirty="0">
                <a:solidFill>
                  <a:srgbClr val="FFFFFF"/>
                </a:solidFill>
                <a:latin typeface="Trebuchet MS"/>
                <a:cs typeface="Trebuchet MS"/>
              </a:rPr>
              <a:t>of</a:t>
            </a:r>
            <a:r>
              <a:rPr sz="1933" b="1" spc="-23" dirty="0">
                <a:solidFill>
                  <a:srgbClr val="FFFFFF"/>
                </a:solidFill>
                <a:latin typeface="Trebuchet MS"/>
                <a:cs typeface="Trebuchet MS"/>
              </a:rPr>
              <a:t> </a:t>
            </a:r>
            <a:r>
              <a:rPr sz="1933" b="1" dirty="0">
                <a:solidFill>
                  <a:srgbClr val="FFFFFF"/>
                </a:solidFill>
                <a:latin typeface="Trebuchet MS"/>
                <a:cs typeface="Trebuchet MS"/>
              </a:rPr>
              <a:t>costs </a:t>
            </a:r>
            <a:r>
              <a:rPr sz="1933" spc="-5" dirty="0">
                <a:solidFill>
                  <a:srgbClr val="FFFFFF"/>
                </a:solidFill>
                <a:latin typeface="Trebuchet MS"/>
                <a:cs typeface="Trebuchet MS"/>
              </a:rPr>
              <a:t>an</a:t>
            </a:r>
            <a:r>
              <a:rPr sz="1933" dirty="0">
                <a:solidFill>
                  <a:srgbClr val="FFFFFF"/>
                </a:solidFill>
                <a:latin typeface="Trebuchet MS"/>
                <a:cs typeface="Trebuchet MS"/>
              </a:rPr>
              <a:t>d</a:t>
            </a:r>
            <a:r>
              <a:rPr sz="1933" spc="-18" dirty="0">
                <a:solidFill>
                  <a:srgbClr val="FFFFFF"/>
                </a:solidFill>
                <a:latin typeface="Trebuchet MS"/>
                <a:cs typeface="Trebuchet MS"/>
              </a:rPr>
              <a:t> </a:t>
            </a:r>
            <a:r>
              <a:rPr sz="1933" dirty="0">
                <a:solidFill>
                  <a:srgbClr val="FFFFFF"/>
                </a:solidFill>
                <a:latin typeface="Trebuchet MS"/>
                <a:cs typeface="Trebuchet MS"/>
              </a:rPr>
              <a:t>a</a:t>
            </a:r>
            <a:r>
              <a:rPr sz="1933" spc="-14" dirty="0">
                <a:solidFill>
                  <a:srgbClr val="FFFFFF"/>
                </a:solidFill>
                <a:latin typeface="Trebuchet MS"/>
                <a:cs typeface="Trebuchet MS"/>
              </a:rPr>
              <a:t> </a:t>
            </a:r>
            <a:r>
              <a:rPr sz="1933" b="1" dirty="0">
                <a:solidFill>
                  <a:srgbClr val="FFFFFF"/>
                </a:solidFill>
                <a:latin typeface="Trebuchet MS"/>
                <a:cs typeface="Trebuchet MS"/>
              </a:rPr>
              <a:t>split</a:t>
            </a:r>
            <a:r>
              <a:rPr sz="1933" b="1" spc="-5" dirty="0">
                <a:solidFill>
                  <a:srgbClr val="FFFFFF"/>
                </a:solidFill>
                <a:latin typeface="Trebuchet MS"/>
                <a:cs typeface="Trebuchet MS"/>
              </a:rPr>
              <a:t> </a:t>
            </a:r>
            <a:r>
              <a:rPr sz="1933" b="1" dirty="0">
                <a:solidFill>
                  <a:srgbClr val="FFFFFF"/>
                </a:solidFill>
                <a:latin typeface="Trebuchet MS"/>
                <a:cs typeface="Trebuchet MS"/>
              </a:rPr>
              <a:t>of</a:t>
            </a:r>
            <a:r>
              <a:rPr sz="1933" b="1" spc="-14" dirty="0">
                <a:solidFill>
                  <a:srgbClr val="FFFFFF"/>
                </a:solidFill>
                <a:latin typeface="Trebuchet MS"/>
                <a:cs typeface="Trebuchet MS"/>
              </a:rPr>
              <a:t> </a:t>
            </a:r>
            <a:r>
              <a:rPr sz="1933" b="1" spc="-5" dirty="0">
                <a:solidFill>
                  <a:srgbClr val="FFFFFF"/>
                </a:solidFill>
                <a:latin typeface="Trebuchet MS"/>
                <a:cs typeface="Trebuchet MS"/>
              </a:rPr>
              <a:t>the </a:t>
            </a:r>
            <a:r>
              <a:rPr sz="1933" b="1" dirty="0">
                <a:solidFill>
                  <a:srgbClr val="FFFFFF"/>
                </a:solidFill>
                <a:latin typeface="Trebuchet MS"/>
                <a:cs typeface="Trebuchet MS"/>
              </a:rPr>
              <a:t>lump</a:t>
            </a:r>
            <a:r>
              <a:rPr sz="1933" b="1" spc="-37" dirty="0">
                <a:solidFill>
                  <a:srgbClr val="FFFFFF"/>
                </a:solidFill>
                <a:latin typeface="Trebuchet MS"/>
                <a:cs typeface="Trebuchet MS"/>
              </a:rPr>
              <a:t> </a:t>
            </a:r>
            <a:r>
              <a:rPr sz="1933" b="1" dirty="0">
                <a:solidFill>
                  <a:srgbClr val="FFFFFF"/>
                </a:solidFill>
                <a:latin typeface="Trebuchet MS"/>
                <a:cs typeface="Trebuchet MS"/>
              </a:rPr>
              <a:t>sum</a:t>
            </a:r>
            <a:r>
              <a:rPr sz="1933" b="1" spc="-28" dirty="0">
                <a:solidFill>
                  <a:srgbClr val="FFFFFF"/>
                </a:solidFill>
                <a:latin typeface="Trebuchet MS"/>
                <a:cs typeface="Trebuchet MS"/>
              </a:rPr>
              <a:t> </a:t>
            </a:r>
            <a:r>
              <a:rPr sz="1933" b="1" spc="-9" dirty="0">
                <a:solidFill>
                  <a:srgbClr val="FFFFFF"/>
                </a:solidFill>
                <a:latin typeface="Trebuchet MS"/>
                <a:cs typeface="Trebuchet MS"/>
              </a:rPr>
              <a:t>p</a:t>
            </a:r>
            <a:r>
              <a:rPr sz="1933" b="1" spc="5" dirty="0">
                <a:solidFill>
                  <a:srgbClr val="FFFFFF"/>
                </a:solidFill>
                <a:latin typeface="Trebuchet MS"/>
                <a:cs typeface="Trebuchet MS"/>
              </a:rPr>
              <a:t>e</a:t>
            </a:r>
            <a:r>
              <a:rPr sz="1933" b="1" dirty="0">
                <a:solidFill>
                  <a:srgbClr val="FFFFFF"/>
                </a:solidFill>
                <a:latin typeface="Trebuchet MS"/>
                <a:cs typeface="Trebuchet MS"/>
              </a:rPr>
              <a:t>r</a:t>
            </a:r>
            <a:r>
              <a:rPr sz="1933" b="1" spc="-28" dirty="0">
                <a:solidFill>
                  <a:srgbClr val="FFFFFF"/>
                </a:solidFill>
                <a:latin typeface="Trebuchet MS"/>
                <a:cs typeface="Trebuchet MS"/>
              </a:rPr>
              <a:t> </a:t>
            </a:r>
            <a:r>
              <a:rPr sz="1933" b="1" dirty="0">
                <a:solidFill>
                  <a:srgbClr val="FFFFFF"/>
                </a:solidFill>
                <a:latin typeface="Trebuchet MS"/>
                <a:cs typeface="Trebuchet MS"/>
              </a:rPr>
              <a:t>wo</a:t>
            </a:r>
            <a:r>
              <a:rPr sz="1933" b="1" spc="5" dirty="0">
                <a:solidFill>
                  <a:srgbClr val="FFFFFF"/>
                </a:solidFill>
                <a:latin typeface="Trebuchet MS"/>
                <a:cs typeface="Trebuchet MS"/>
              </a:rPr>
              <a:t>r</a:t>
            </a:r>
            <a:r>
              <a:rPr sz="1933" b="1" dirty="0">
                <a:solidFill>
                  <a:srgbClr val="FFFFFF"/>
                </a:solidFill>
                <a:latin typeface="Trebuchet MS"/>
                <a:cs typeface="Trebuchet MS"/>
              </a:rPr>
              <a:t>k </a:t>
            </a:r>
            <a:r>
              <a:rPr sz="1933" b="1" spc="-9" dirty="0">
                <a:solidFill>
                  <a:srgbClr val="FFFFFF"/>
                </a:solidFill>
                <a:latin typeface="Trebuchet MS"/>
                <a:cs typeface="Trebuchet MS"/>
              </a:rPr>
              <a:t>p</a:t>
            </a:r>
            <a:r>
              <a:rPr sz="1933" b="1" dirty="0">
                <a:solidFill>
                  <a:srgbClr val="FFFFFF"/>
                </a:solidFill>
                <a:latin typeface="Trebuchet MS"/>
                <a:cs typeface="Trebuchet MS"/>
              </a:rPr>
              <a:t>ac</a:t>
            </a:r>
            <a:r>
              <a:rPr sz="1933" b="1" spc="-74" dirty="0">
                <a:solidFill>
                  <a:srgbClr val="FFFFFF"/>
                </a:solidFill>
                <a:latin typeface="Trebuchet MS"/>
                <a:cs typeface="Trebuchet MS"/>
              </a:rPr>
              <a:t>k</a:t>
            </a:r>
            <a:r>
              <a:rPr sz="1933" b="1" dirty="0">
                <a:solidFill>
                  <a:srgbClr val="FFFFFF"/>
                </a:solidFill>
                <a:latin typeface="Trebuchet MS"/>
                <a:cs typeface="Trebuchet MS"/>
              </a:rPr>
              <a:t>age</a:t>
            </a:r>
            <a:r>
              <a:rPr sz="1933" b="1" spc="-28" dirty="0">
                <a:solidFill>
                  <a:srgbClr val="FFFFFF"/>
                </a:solidFill>
                <a:latin typeface="Trebuchet MS"/>
                <a:cs typeface="Trebuchet MS"/>
              </a:rPr>
              <a:t> </a:t>
            </a:r>
            <a:r>
              <a:rPr sz="1933" b="1" dirty="0">
                <a:solidFill>
                  <a:srgbClr val="FFFFFF"/>
                </a:solidFill>
                <a:latin typeface="Trebuchet MS"/>
                <a:cs typeface="Trebuchet MS"/>
              </a:rPr>
              <a:t>and</a:t>
            </a:r>
            <a:r>
              <a:rPr sz="1933" b="1" spc="-32" dirty="0">
                <a:solidFill>
                  <a:srgbClr val="FFFFFF"/>
                </a:solidFill>
                <a:latin typeface="Trebuchet MS"/>
                <a:cs typeface="Trebuchet MS"/>
              </a:rPr>
              <a:t> </a:t>
            </a:r>
            <a:r>
              <a:rPr sz="1933" b="1" spc="-9" dirty="0">
                <a:solidFill>
                  <a:srgbClr val="FFFFFF"/>
                </a:solidFill>
                <a:latin typeface="Trebuchet MS"/>
                <a:cs typeface="Trebuchet MS"/>
              </a:rPr>
              <a:t>p</a:t>
            </a:r>
            <a:r>
              <a:rPr sz="1933" b="1" spc="5" dirty="0">
                <a:solidFill>
                  <a:srgbClr val="FFFFFF"/>
                </a:solidFill>
                <a:latin typeface="Trebuchet MS"/>
                <a:cs typeface="Trebuchet MS"/>
              </a:rPr>
              <a:t>e</a:t>
            </a:r>
            <a:r>
              <a:rPr sz="1933" b="1" dirty="0">
                <a:solidFill>
                  <a:srgbClr val="FFFFFF"/>
                </a:solidFill>
                <a:latin typeface="Trebuchet MS"/>
                <a:cs typeface="Trebuchet MS"/>
              </a:rPr>
              <a:t>r ben</a:t>
            </a:r>
            <a:r>
              <a:rPr sz="1933" b="1" spc="5" dirty="0">
                <a:solidFill>
                  <a:srgbClr val="FFFFFF"/>
                </a:solidFill>
                <a:latin typeface="Trebuchet MS"/>
                <a:cs typeface="Trebuchet MS"/>
              </a:rPr>
              <a:t>ef</a:t>
            </a:r>
            <a:r>
              <a:rPr sz="1933" b="1" spc="-5" dirty="0">
                <a:solidFill>
                  <a:srgbClr val="FFFFFF"/>
                </a:solidFill>
                <a:latin typeface="Trebuchet MS"/>
                <a:cs typeface="Trebuchet MS"/>
              </a:rPr>
              <a:t>i</a:t>
            </a:r>
            <a:r>
              <a:rPr sz="1933" b="1" spc="-9" dirty="0">
                <a:solidFill>
                  <a:srgbClr val="FFFFFF"/>
                </a:solidFill>
                <a:latin typeface="Trebuchet MS"/>
                <a:cs typeface="Trebuchet MS"/>
              </a:rPr>
              <a:t>c</a:t>
            </a:r>
            <a:r>
              <a:rPr sz="1933" b="1" spc="-5" dirty="0">
                <a:solidFill>
                  <a:srgbClr val="FFFFFF"/>
                </a:solidFill>
                <a:latin typeface="Trebuchet MS"/>
                <a:cs typeface="Trebuchet MS"/>
              </a:rPr>
              <a:t>ia</a:t>
            </a:r>
            <a:r>
              <a:rPr sz="1933" b="1" spc="-18" dirty="0">
                <a:solidFill>
                  <a:srgbClr val="FFFFFF"/>
                </a:solidFill>
                <a:latin typeface="Trebuchet MS"/>
                <a:cs typeface="Trebuchet MS"/>
              </a:rPr>
              <a:t>r</a:t>
            </a:r>
            <a:r>
              <a:rPr sz="1933" b="1" dirty="0">
                <a:solidFill>
                  <a:srgbClr val="FFFFFF"/>
                </a:solidFill>
                <a:latin typeface="Trebuchet MS"/>
                <a:cs typeface="Trebuchet MS"/>
              </a:rPr>
              <a:t>y</a:t>
            </a:r>
            <a:endParaRPr sz="1933" dirty="0">
              <a:latin typeface="Trebuchet MS"/>
              <a:cs typeface="Trebuchet MS"/>
            </a:endParaRPr>
          </a:p>
        </p:txBody>
      </p:sp>
      <p:sp>
        <p:nvSpPr>
          <p:cNvPr id="10" name="object 10"/>
          <p:cNvSpPr/>
          <p:nvPr/>
        </p:nvSpPr>
        <p:spPr>
          <a:xfrm>
            <a:off x="3185273" y="2221551"/>
            <a:ext cx="2511568" cy="3572670"/>
          </a:xfrm>
          <a:custGeom>
            <a:avLst/>
            <a:gdLst/>
            <a:ahLst/>
            <a:cxnLst/>
            <a:rect l="l" t="t" r="r" b="b"/>
            <a:pathLst>
              <a:path w="2727960" h="3880485">
                <a:moveTo>
                  <a:pt x="0" y="0"/>
                </a:moveTo>
                <a:lnTo>
                  <a:pt x="0" y="3880104"/>
                </a:lnTo>
                <a:lnTo>
                  <a:pt x="2727960" y="3104134"/>
                </a:lnTo>
                <a:lnTo>
                  <a:pt x="2727960" y="775969"/>
                </a:lnTo>
                <a:lnTo>
                  <a:pt x="0" y="0"/>
                </a:lnTo>
                <a:close/>
              </a:path>
            </a:pathLst>
          </a:custGeom>
          <a:solidFill>
            <a:srgbClr val="E6B81E"/>
          </a:solidFill>
        </p:spPr>
        <p:txBody>
          <a:bodyPr wrap="square" lIns="0" tIns="0" rIns="0" bIns="0" rtlCol="0"/>
          <a:lstStyle/>
          <a:p>
            <a:endParaRPr sz="1657"/>
          </a:p>
        </p:txBody>
      </p:sp>
      <p:sp>
        <p:nvSpPr>
          <p:cNvPr id="11" name="object 11"/>
          <p:cNvSpPr txBox="1"/>
          <p:nvPr/>
        </p:nvSpPr>
        <p:spPr>
          <a:xfrm>
            <a:off x="3333768" y="3230282"/>
            <a:ext cx="2216915" cy="1784719"/>
          </a:xfrm>
          <a:prstGeom prst="rect">
            <a:avLst/>
          </a:prstGeom>
        </p:spPr>
        <p:txBody>
          <a:bodyPr vert="horz" wrap="square" lIns="0" tIns="0" rIns="0" bIns="0" rtlCol="0">
            <a:spAutoFit/>
          </a:bodyPr>
          <a:lstStyle/>
          <a:p>
            <a:pPr marL="11693" marR="4677" algn="ctr"/>
            <a:r>
              <a:rPr sz="1933" b="1" dirty="0">
                <a:solidFill>
                  <a:srgbClr val="FFFFFF"/>
                </a:solidFill>
                <a:latin typeface="Trebuchet MS"/>
                <a:cs typeface="Trebuchet MS"/>
              </a:rPr>
              <a:t>E</a:t>
            </a:r>
            <a:r>
              <a:rPr sz="1933" b="1" spc="-14" dirty="0">
                <a:solidFill>
                  <a:srgbClr val="FFFFFF"/>
                </a:solidFill>
                <a:latin typeface="Trebuchet MS"/>
                <a:cs typeface="Trebuchet MS"/>
              </a:rPr>
              <a:t>v</a:t>
            </a:r>
            <a:r>
              <a:rPr sz="1933" b="1" dirty="0">
                <a:solidFill>
                  <a:srgbClr val="FFFFFF"/>
                </a:solidFill>
                <a:latin typeface="Trebuchet MS"/>
                <a:cs typeface="Trebuchet MS"/>
              </a:rPr>
              <a:t>aluato</a:t>
            </a:r>
            <a:r>
              <a:rPr sz="1933" b="1" spc="9" dirty="0">
                <a:solidFill>
                  <a:srgbClr val="FFFFFF"/>
                </a:solidFill>
                <a:latin typeface="Trebuchet MS"/>
                <a:cs typeface="Trebuchet MS"/>
              </a:rPr>
              <a:t>r</a:t>
            </a:r>
            <a:r>
              <a:rPr sz="1933" b="1" dirty="0">
                <a:solidFill>
                  <a:srgbClr val="FFFFFF"/>
                </a:solidFill>
                <a:latin typeface="Trebuchet MS"/>
                <a:cs typeface="Trebuchet MS"/>
              </a:rPr>
              <a:t>s</a:t>
            </a:r>
            <a:r>
              <a:rPr sz="1933" b="1" spc="-74" dirty="0">
                <a:solidFill>
                  <a:srgbClr val="FFFFFF"/>
                </a:solidFill>
                <a:latin typeface="Trebuchet MS"/>
                <a:cs typeface="Trebuchet MS"/>
              </a:rPr>
              <a:t> </a:t>
            </a:r>
            <a:r>
              <a:rPr sz="1933" b="1" dirty="0">
                <a:solidFill>
                  <a:srgbClr val="FFFFFF"/>
                </a:solidFill>
                <a:latin typeface="Trebuchet MS"/>
                <a:cs typeface="Trebuchet MS"/>
              </a:rPr>
              <a:t>ass</a:t>
            </a:r>
            <a:r>
              <a:rPr sz="1933" b="1" spc="9" dirty="0">
                <a:solidFill>
                  <a:srgbClr val="FFFFFF"/>
                </a:solidFill>
                <a:latin typeface="Trebuchet MS"/>
                <a:cs typeface="Trebuchet MS"/>
              </a:rPr>
              <a:t>e</a:t>
            </a:r>
            <a:r>
              <a:rPr sz="1933" b="1" dirty="0">
                <a:solidFill>
                  <a:srgbClr val="FFFFFF"/>
                </a:solidFill>
                <a:latin typeface="Trebuchet MS"/>
                <a:cs typeface="Trebuchet MS"/>
              </a:rPr>
              <a:t>ss cost</a:t>
            </a:r>
            <a:r>
              <a:rPr sz="1933" b="1" spc="-32" dirty="0">
                <a:solidFill>
                  <a:srgbClr val="FFFFFF"/>
                </a:solidFill>
                <a:latin typeface="Trebuchet MS"/>
                <a:cs typeface="Trebuchet MS"/>
              </a:rPr>
              <a:t> </a:t>
            </a:r>
            <a:r>
              <a:rPr sz="1933" b="1" dirty="0">
                <a:solidFill>
                  <a:srgbClr val="FFFFFF"/>
                </a:solidFill>
                <a:latin typeface="Trebuchet MS"/>
                <a:cs typeface="Trebuchet MS"/>
              </a:rPr>
              <a:t>details</a:t>
            </a:r>
            <a:r>
              <a:rPr sz="1933" b="1" spc="-60" dirty="0">
                <a:solidFill>
                  <a:srgbClr val="FFFFFF"/>
                </a:solidFill>
                <a:latin typeface="Trebuchet MS"/>
                <a:cs typeface="Trebuchet MS"/>
              </a:rPr>
              <a:t> </a:t>
            </a:r>
            <a:r>
              <a:rPr sz="1933" b="1" dirty="0">
                <a:solidFill>
                  <a:srgbClr val="FFFFFF"/>
                </a:solidFill>
                <a:latin typeface="Trebuchet MS"/>
                <a:cs typeface="Trebuchet MS"/>
              </a:rPr>
              <a:t>during </a:t>
            </a:r>
            <a:r>
              <a:rPr sz="1933" b="1" spc="5" dirty="0">
                <a:solidFill>
                  <a:srgbClr val="FFFFFF"/>
                </a:solidFill>
                <a:latin typeface="Trebuchet MS"/>
                <a:cs typeface="Trebuchet MS"/>
              </a:rPr>
              <a:t>e</a:t>
            </a:r>
            <a:r>
              <a:rPr sz="1933" b="1" spc="-9" dirty="0">
                <a:solidFill>
                  <a:srgbClr val="FFFFFF"/>
                </a:solidFill>
                <a:latin typeface="Trebuchet MS"/>
                <a:cs typeface="Trebuchet MS"/>
              </a:rPr>
              <a:t>v</a:t>
            </a:r>
            <a:r>
              <a:rPr sz="1933" b="1" dirty="0">
                <a:solidFill>
                  <a:srgbClr val="FFFFFF"/>
                </a:solidFill>
                <a:latin typeface="Trebuchet MS"/>
                <a:cs typeface="Trebuchet MS"/>
              </a:rPr>
              <a:t>aluat</a:t>
            </a:r>
            <a:r>
              <a:rPr sz="1933" b="1" spc="-5" dirty="0">
                <a:solidFill>
                  <a:srgbClr val="FFFFFF"/>
                </a:solidFill>
                <a:latin typeface="Trebuchet MS"/>
                <a:cs typeface="Trebuchet MS"/>
              </a:rPr>
              <a:t>io</a:t>
            </a:r>
            <a:r>
              <a:rPr sz="1933" b="1" dirty="0">
                <a:solidFill>
                  <a:srgbClr val="FFFFFF"/>
                </a:solidFill>
                <a:latin typeface="Trebuchet MS"/>
                <a:cs typeface="Trebuchet MS"/>
              </a:rPr>
              <a:t>n</a:t>
            </a:r>
            <a:r>
              <a:rPr sz="1933" b="1" spc="-69" dirty="0">
                <a:solidFill>
                  <a:srgbClr val="FFFFFF"/>
                </a:solidFill>
                <a:latin typeface="Trebuchet MS"/>
                <a:cs typeface="Trebuchet MS"/>
              </a:rPr>
              <a:t> </a:t>
            </a:r>
            <a:r>
              <a:rPr sz="1933" spc="-5" dirty="0">
                <a:solidFill>
                  <a:srgbClr val="FFFFFF"/>
                </a:solidFill>
                <a:latin typeface="Trebuchet MS"/>
                <a:cs typeface="Trebuchet MS"/>
              </a:rPr>
              <a:t>and ma</a:t>
            </a:r>
            <a:r>
              <a:rPr sz="1933" spc="-18" dirty="0">
                <a:solidFill>
                  <a:srgbClr val="FFFFFF"/>
                </a:solidFill>
                <a:latin typeface="Trebuchet MS"/>
                <a:cs typeface="Trebuchet MS"/>
              </a:rPr>
              <a:t>k</a:t>
            </a:r>
            <a:r>
              <a:rPr sz="1933" dirty="0">
                <a:solidFill>
                  <a:srgbClr val="FFFFFF"/>
                </a:solidFill>
                <a:latin typeface="Trebuchet MS"/>
                <a:cs typeface="Trebuchet MS"/>
              </a:rPr>
              <a:t>e recommend</a:t>
            </a:r>
            <a:r>
              <a:rPr sz="1933" spc="-18" dirty="0">
                <a:solidFill>
                  <a:srgbClr val="FFFFFF"/>
                </a:solidFill>
                <a:latin typeface="Trebuchet MS"/>
                <a:cs typeface="Trebuchet MS"/>
              </a:rPr>
              <a:t>a</a:t>
            </a:r>
            <a:r>
              <a:rPr sz="1933" spc="-5" dirty="0">
                <a:solidFill>
                  <a:srgbClr val="FFFFFF"/>
                </a:solidFill>
                <a:latin typeface="Trebuchet MS"/>
                <a:cs typeface="Trebuchet MS"/>
              </a:rPr>
              <a:t>tion</a:t>
            </a:r>
            <a:r>
              <a:rPr sz="1933" dirty="0">
                <a:solidFill>
                  <a:srgbClr val="FFFFFF"/>
                </a:solidFill>
                <a:latin typeface="Trebuchet MS"/>
                <a:cs typeface="Trebuchet MS"/>
              </a:rPr>
              <a:t>s</a:t>
            </a:r>
            <a:r>
              <a:rPr sz="1933" spc="-69" dirty="0">
                <a:solidFill>
                  <a:srgbClr val="FFFFFF"/>
                </a:solidFill>
                <a:latin typeface="Trebuchet MS"/>
                <a:cs typeface="Trebuchet MS"/>
              </a:rPr>
              <a:t> </a:t>
            </a:r>
            <a:r>
              <a:rPr sz="1933" spc="-5" dirty="0">
                <a:solidFill>
                  <a:srgbClr val="FFFFFF"/>
                </a:solidFill>
                <a:latin typeface="Trebuchet MS"/>
                <a:cs typeface="Trebuchet MS"/>
              </a:rPr>
              <a:t>if needed.</a:t>
            </a:r>
            <a:endParaRPr sz="1933" dirty="0">
              <a:latin typeface="Trebuchet MS"/>
              <a:cs typeface="Trebuchet MS"/>
            </a:endParaRPr>
          </a:p>
        </p:txBody>
      </p:sp>
      <p:sp>
        <p:nvSpPr>
          <p:cNvPr id="12" name="object 12"/>
          <p:cNvSpPr/>
          <p:nvPr/>
        </p:nvSpPr>
        <p:spPr>
          <a:xfrm>
            <a:off x="5803009" y="2221551"/>
            <a:ext cx="2511568" cy="3572670"/>
          </a:xfrm>
          <a:custGeom>
            <a:avLst/>
            <a:gdLst/>
            <a:ahLst/>
            <a:cxnLst/>
            <a:rect l="l" t="t" r="r" b="b"/>
            <a:pathLst>
              <a:path w="2727959" h="3880485">
                <a:moveTo>
                  <a:pt x="0" y="0"/>
                </a:moveTo>
                <a:lnTo>
                  <a:pt x="0" y="3880104"/>
                </a:lnTo>
                <a:lnTo>
                  <a:pt x="2727960" y="3104134"/>
                </a:lnTo>
                <a:lnTo>
                  <a:pt x="2727960" y="775969"/>
                </a:lnTo>
                <a:lnTo>
                  <a:pt x="0" y="0"/>
                </a:lnTo>
                <a:close/>
              </a:path>
            </a:pathLst>
          </a:custGeom>
          <a:solidFill>
            <a:srgbClr val="E76617"/>
          </a:solidFill>
        </p:spPr>
        <p:txBody>
          <a:bodyPr wrap="square" lIns="0" tIns="0" rIns="0" bIns="0" rtlCol="0"/>
          <a:lstStyle/>
          <a:p>
            <a:endParaRPr sz="1657"/>
          </a:p>
        </p:txBody>
      </p:sp>
      <p:sp>
        <p:nvSpPr>
          <p:cNvPr id="13" name="object 13"/>
          <p:cNvSpPr txBox="1"/>
          <p:nvPr/>
        </p:nvSpPr>
        <p:spPr>
          <a:xfrm>
            <a:off x="6037095" y="3487052"/>
            <a:ext cx="2046203" cy="1189813"/>
          </a:xfrm>
          <a:prstGeom prst="rect">
            <a:avLst/>
          </a:prstGeom>
        </p:spPr>
        <p:txBody>
          <a:bodyPr vert="horz" wrap="square" lIns="0" tIns="0" rIns="0" bIns="0" rtlCol="0">
            <a:spAutoFit/>
          </a:bodyPr>
          <a:lstStyle/>
          <a:p>
            <a:pPr marL="11693" marR="4677" indent="-585" algn="ctr"/>
            <a:r>
              <a:rPr sz="1933" dirty="0">
                <a:solidFill>
                  <a:srgbClr val="FFFFFF"/>
                </a:solidFill>
                <a:latin typeface="Trebuchet MS"/>
                <a:cs typeface="Trebuchet MS"/>
              </a:rPr>
              <a:t>Ba</a:t>
            </a:r>
            <a:r>
              <a:rPr sz="1933" spc="5" dirty="0">
                <a:solidFill>
                  <a:srgbClr val="FFFFFF"/>
                </a:solidFill>
                <a:latin typeface="Trebuchet MS"/>
                <a:cs typeface="Trebuchet MS"/>
              </a:rPr>
              <a:t>s</a:t>
            </a:r>
            <a:r>
              <a:rPr sz="1933" spc="-5" dirty="0">
                <a:solidFill>
                  <a:srgbClr val="FFFFFF"/>
                </a:solidFill>
                <a:latin typeface="Trebuchet MS"/>
                <a:cs typeface="Trebuchet MS"/>
              </a:rPr>
              <a:t>e</a:t>
            </a:r>
            <a:r>
              <a:rPr sz="1933" dirty="0">
                <a:solidFill>
                  <a:srgbClr val="FFFFFF"/>
                </a:solidFill>
                <a:latin typeface="Trebuchet MS"/>
                <a:cs typeface="Trebuchet MS"/>
              </a:rPr>
              <a:t>d</a:t>
            </a:r>
            <a:r>
              <a:rPr sz="1933" spc="-32" dirty="0">
                <a:solidFill>
                  <a:srgbClr val="FFFFFF"/>
                </a:solidFill>
                <a:latin typeface="Trebuchet MS"/>
                <a:cs typeface="Trebuchet MS"/>
              </a:rPr>
              <a:t> </a:t>
            </a:r>
            <a:r>
              <a:rPr sz="1933" dirty="0">
                <a:solidFill>
                  <a:srgbClr val="FFFFFF"/>
                </a:solidFill>
                <a:latin typeface="Trebuchet MS"/>
                <a:cs typeface="Trebuchet MS"/>
              </a:rPr>
              <a:t>on</a:t>
            </a:r>
            <a:r>
              <a:rPr sz="1933" spc="-18" dirty="0">
                <a:solidFill>
                  <a:srgbClr val="FFFFFF"/>
                </a:solidFill>
                <a:latin typeface="Trebuchet MS"/>
                <a:cs typeface="Trebuchet MS"/>
              </a:rPr>
              <a:t> </a:t>
            </a:r>
            <a:r>
              <a:rPr sz="1933" spc="-5" dirty="0">
                <a:solidFill>
                  <a:srgbClr val="FFFFFF"/>
                </a:solidFill>
                <a:latin typeface="Trebuchet MS"/>
                <a:cs typeface="Trebuchet MS"/>
              </a:rPr>
              <a:t>thi</a:t>
            </a:r>
            <a:r>
              <a:rPr sz="1933" spc="5" dirty="0">
                <a:solidFill>
                  <a:srgbClr val="FFFFFF"/>
                </a:solidFill>
                <a:latin typeface="Trebuchet MS"/>
                <a:cs typeface="Trebuchet MS"/>
              </a:rPr>
              <a:t>s</a:t>
            </a:r>
            <a:r>
              <a:rPr sz="1933" dirty="0">
                <a:solidFill>
                  <a:srgbClr val="FFFFFF"/>
                </a:solidFill>
                <a:latin typeface="Trebuchet MS"/>
                <a:cs typeface="Trebuchet MS"/>
              </a:rPr>
              <a:t>,</a:t>
            </a:r>
            <a:r>
              <a:rPr sz="1933" spc="-37" dirty="0">
                <a:solidFill>
                  <a:srgbClr val="FFFFFF"/>
                </a:solidFill>
                <a:latin typeface="Trebuchet MS"/>
                <a:cs typeface="Trebuchet MS"/>
              </a:rPr>
              <a:t> </a:t>
            </a:r>
            <a:r>
              <a:rPr sz="1933" spc="-5" dirty="0">
                <a:solidFill>
                  <a:srgbClr val="FFFFFF"/>
                </a:solidFill>
                <a:latin typeface="Trebuchet MS"/>
                <a:cs typeface="Trebuchet MS"/>
              </a:rPr>
              <a:t>the </a:t>
            </a:r>
            <a:r>
              <a:rPr sz="1933" b="1" dirty="0">
                <a:solidFill>
                  <a:srgbClr val="FFFFFF"/>
                </a:solidFill>
                <a:latin typeface="Trebuchet MS"/>
                <a:cs typeface="Trebuchet MS"/>
              </a:rPr>
              <a:t>lu</a:t>
            </a:r>
            <a:r>
              <a:rPr sz="1933" b="1" spc="5" dirty="0">
                <a:solidFill>
                  <a:srgbClr val="FFFFFF"/>
                </a:solidFill>
                <a:latin typeface="Trebuchet MS"/>
                <a:cs typeface="Trebuchet MS"/>
              </a:rPr>
              <a:t>m</a:t>
            </a:r>
            <a:r>
              <a:rPr sz="1933" b="1" dirty="0">
                <a:solidFill>
                  <a:srgbClr val="FFFFFF"/>
                </a:solidFill>
                <a:latin typeface="Trebuchet MS"/>
                <a:cs typeface="Trebuchet MS"/>
              </a:rPr>
              <a:t>p</a:t>
            </a:r>
            <a:r>
              <a:rPr sz="1933" b="1" spc="-37" dirty="0">
                <a:solidFill>
                  <a:srgbClr val="FFFFFF"/>
                </a:solidFill>
                <a:latin typeface="Trebuchet MS"/>
                <a:cs typeface="Trebuchet MS"/>
              </a:rPr>
              <a:t> </a:t>
            </a:r>
            <a:r>
              <a:rPr sz="1933" b="1" dirty="0">
                <a:solidFill>
                  <a:srgbClr val="FFFFFF"/>
                </a:solidFill>
                <a:latin typeface="Trebuchet MS"/>
                <a:cs typeface="Trebuchet MS"/>
              </a:rPr>
              <a:t>sum</a:t>
            </a:r>
            <a:r>
              <a:rPr sz="1933" b="1" spc="-23" dirty="0">
                <a:solidFill>
                  <a:srgbClr val="FFFFFF"/>
                </a:solidFill>
                <a:latin typeface="Trebuchet MS"/>
                <a:cs typeface="Trebuchet MS"/>
              </a:rPr>
              <a:t> </a:t>
            </a:r>
            <a:r>
              <a:rPr sz="1933" b="1" spc="-5" dirty="0">
                <a:solidFill>
                  <a:srgbClr val="FFFFFF"/>
                </a:solidFill>
                <a:latin typeface="Trebuchet MS"/>
                <a:cs typeface="Trebuchet MS"/>
              </a:rPr>
              <a:t>i</a:t>
            </a:r>
            <a:r>
              <a:rPr sz="1933" b="1" dirty="0">
                <a:solidFill>
                  <a:srgbClr val="FFFFFF"/>
                </a:solidFill>
                <a:latin typeface="Trebuchet MS"/>
                <a:cs typeface="Trebuchet MS"/>
              </a:rPr>
              <a:t>s</a:t>
            </a:r>
            <a:r>
              <a:rPr sz="1933" b="1" spc="-9" dirty="0">
                <a:solidFill>
                  <a:srgbClr val="FFFFFF"/>
                </a:solidFill>
                <a:latin typeface="Trebuchet MS"/>
                <a:cs typeface="Trebuchet MS"/>
              </a:rPr>
              <a:t> </a:t>
            </a:r>
            <a:r>
              <a:rPr sz="1933" b="1" spc="5" dirty="0">
                <a:solidFill>
                  <a:srgbClr val="FFFFFF"/>
                </a:solidFill>
                <a:latin typeface="Trebuchet MS"/>
                <a:cs typeface="Trebuchet MS"/>
              </a:rPr>
              <a:t>f</a:t>
            </a:r>
            <a:r>
              <a:rPr sz="1933" b="1" spc="-5" dirty="0">
                <a:solidFill>
                  <a:srgbClr val="FFFFFF"/>
                </a:solidFill>
                <a:latin typeface="Trebuchet MS"/>
                <a:cs typeface="Trebuchet MS"/>
              </a:rPr>
              <a:t>ix</a:t>
            </a:r>
            <a:r>
              <a:rPr sz="1933" b="1" spc="9" dirty="0">
                <a:solidFill>
                  <a:srgbClr val="FFFFFF"/>
                </a:solidFill>
                <a:latin typeface="Trebuchet MS"/>
                <a:cs typeface="Trebuchet MS"/>
              </a:rPr>
              <a:t>e</a:t>
            </a:r>
            <a:r>
              <a:rPr sz="1933" b="1" dirty="0">
                <a:solidFill>
                  <a:srgbClr val="FFFFFF"/>
                </a:solidFill>
                <a:latin typeface="Trebuchet MS"/>
                <a:cs typeface="Trebuchet MS"/>
              </a:rPr>
              <a:t>d during</a:t>
            </a:r>
            <a:r>
              <a:rPr sz="1933" b="1" spc="-46" dirty="0">
                <a:solidFill>
                  <a:srgbClr val="FFFFFF"/>
                </a:solidFill>
                <a:latin typeface="Trebuchet MS"/>
                <a:cs typeface="Trebuchet MS"/>
              </a:rPr>
              <a:t> </a:t>
            </a:r>
            <a:r>
              <a:rPr sz="1933" b="1" dirty="0">
                <a:solidFill>
                  <a:srgbClr val="FFFFFF"/>
                </a:solidFill>
                <a:latin typeface="Trebuchet MS"/>
                <a:cs typeface="Trebuchet MS"/>
              </a:rPr>
              <a:t>g</a:t>
            </a:r>
            <a:r>
              <a:rPr sz="1933" b="1" spc="-64" dirty="0">
                <a:solidFill>
                  <a:srgbClr val="FFFFFF"/>
                </a:solidFill>
                <a:latin typeface="Trebuchet MS"/>
                <a:cs typeface="Trebuchet MS"/>
              </a:rPr>
              <a:t>r</a:t>
            </a:r>
            <a:r>
              <a:rPr sz="1933" b="1" dirty="0">
                <a:solidFill>
                  <a:srgbClr val="FFFFFF"/>
                </a:solidFill>
                <a:latin typeface="Trebuchet MS"/>
                <a:cs typeface="Trebuchet MS"/>
              </a:rPr>
              <a:t>ant </a:t>
            </a:r>
            <a:r>
              <a:rPr sz="1933" b="1" spc="-9" dirty="0">
                <a:solidFill>
                  <a:srgbClr val="FFFFFF"/>
                </a:solidFill>
                <a:latin typeface="Trebuchet MS"/>
                <a:cs typeface="Trebuchet MS"/>
              </a:rPr>
              <a:t>p</a:t>
            </a:r>
            <a:r>
              <a:rPr sz="1933" b="1" spc="5" dirty="0">
                <a:solidFill>
                  <a:srgbClr val="FFFFFF"/>
                </a:solidFill>
                <a:latin typeface="Trebuchet MS"/>
                <a:cs typeface="Trebuchet MS"/>
              </a:rPr>
              <a:t>re</a:t>
            </a:r>
            <a:r>
              <a:rPr sz="1933" b="1" spc="-9" dirty="0">
                <a:solidFill>
                  <a:srgbClr val="FFFFFF"/>
                </a:solidFill>
                <a:latin typeface="Trebuchet MS"/>
                <a:cs typeface="Trebuchet MS"/>
              </a:rPr>
              <a:t>p</a:t>
            </a:r>
            <a:r>
              <a:rPr sz="1933" b="1" dirty="0">
                <a:solidFill>
                  <a:srgbClr val="FFFFFF"/>
                </a:solidFill>
                <a:latin typeface="Trebuchet MS"/>
                <a:cs typeface="Trebuchet MS"/>
              </a:rPr>
              <a:t>a</a:t>
            </a:r>
            <a:r>
              <a:rPr sz="1933" b="1" spc="-55" dirty="0">
                <a:solidFill>
                  <a:srgbClr val="FFFFFF"/>
                </a:solidFill>
                <a:latin typeface="Trebuchet MS"/>
                <a:cs typeface="Trebuchet MS"/>
              </a:rPr>
              <a:t>r</a:t>
            </a:r>
            <a:r>
              <a:rPr sz="1933" b="1" dirty="0">
                <a:solidFill>
                  <a:srgbClr val="FFFFFF"/>
                </a:solidFill>
                <a:latin typeface="Trebuchet MS"/>
                <a:cs typeface="Trebuchet MS"/>
              </a:rPr>
              <a:t>ation</a:t>
            </a:r>
            <a:endParaRPr sz="1933" dirty="0">
              <a:latin typeface="Trebuchet MS"/>
              <a:cs typeface="Trebuchet MS"/>
            </a:endParaRPr>
          </a:p>
        </p:txBody>
      </p:sp>
      <p:sp>
        <p:nvSpPr>
          <p:cNvPr id="14" name="object 14"/>
          <p:cNvSpPr txBox="1"/>
          <p:nvPr/>
        </p:nvSpPr>
        <p:spPr>
          <a:xfrm>
            <a:off x="858881" y="1284726"/>
            <a:ext cx="7371007" cy="448841"/>
          </a:xfrm>
          <a:prstGeom prst="rect">
            <a:avLst/>
          </a:prstGeom>
        </p:spPr>
        <p:txBody>
          <a:bodyPr vert="horz" wrap="square" lIns="0" tIns="0" rIns="0" bIns="0" rtlCol="0">
            <a:spAutoFit/>
          </a:bodyPr>
          <a:lstStyle/>
          <a:p>
            <a:pPr marL="11693">
              <a:lnSpc>
                <a:spcPts val="3502"/>
              </a:lnSpc>
            </a:pPr>
            <a:r>
              <a:rPr sz="2946" b="1" spc="-18" dirty="0">
                <a:solidFill>
                  <a:srgbClr val="024A9C"/>
                </a:solidFill>
                <a:latin typeface="Arial"/>
                <a:cs typeface="Arial"/>
              </a:rPr>
              <a:t>L</a:t>
            </a:r>
            <a:r>
              <a:rPr sz="2946" b="1" spc="-32" dirty="0">
                <a:solidFill>
                  <a:srgbClr val="024A9C"/>
                </a:solidFill>
                <a:latin typeface="Arial"/>
                <a:cs typeface="Arial"/>
              </a:rPr>
              <a:t>u</a:t>
            </a:r>
            <a:r>
              <a:rPr sz="2946" b="1" spc="-23" dirty="0">
                <a:solidFill>
                  <a:srgbClr val="024A9C"/>
                </a:solidFill>
                <a:latin typeface="Arial"/>
                <a:cs typeface="Arial"/>
              </a:rPr>
              <a:t>mp</a:t>
            </a:r>
            <a:r>
              <a:rPr sz="2946" b="1" spc="5" dirty="0">
                <a:solidFill>
                  <a:srgbClr val="024A9C"/>
                </a:solidFill>
                <a:latin typeface="Arial"/>
                <a:cs typeface="Arial"/>
              </a:rPr>
              <a:t> </a:t>
            </a:r>
            <a:r>
              <a:rPr sz="2946" b="1" spc="-23" dirty="0">
                <a:solidFill>
                  <a:srgbClr val="024A9C"/>
                </a:solidFill>
                <a:latin typeface="Arial"/>
                <a:cs typeface="Arial"/>
              </a:rPr>
              <a:t>sum</a:t>
            </a:r>
            <a:r>
              <a:rPr sz="2946" b="1" spc="9" dirty="0">
                <a:solidFill>
                  <a:srgbClr val="024A9C"/>
                </a:solidFill>
                <a:latin typeface="Arial"/>
                <a:cs typeface="Arial"/>
              </a:rPr>
              <a:t> </a:t>
            </a:r>
            <a:r>
              <a:rPr sz="2946" b="1" spc="-9" dirty="0">
                <a:solidFill>
                  <a:srgbClr val="024A9C"/>
                </a:solidFill>
                <a:latin typeface="Arial"/>
                <a:cs typeface="Arial"/>
              </a:rPr>
              <a:t>II:</a:t>
            </a:r>
            <a:r>
              <a:rPr sz="2946" b="1" spc="23" dirty="0">
                <a:solidFill>
                  <a:srgbClr val="024A9C"/>
                </a:solidFill>
                <a:latin typeface="Arial"/>
                <a:cs typeface="Arial"/>
              </a:rPr>
              <a:t> </a:t>
            </a:r>
            <a:r>
              <a:rPr sz="2946" b="1" spc="-18" dirty="0">
                <a:solidFill>
                  <a:srgbClr val="024A9C"/>
                </a:solidFill>
                <a:latin typeface="Arial"/>
                <a:cs typeface="Arial"/>
              </a:rPr>
              <a:t>ap</a:t>
            </a:r>
            <a:r>
              <a:rPr sz="2946" b="1" spc="-32" dirty="0">
                <a:solidFill>
                  <a:srgbClr val="024A9C"/>
                </a:solidFill>
                <a:latin typeface="Arial"/>
                <a:cs typeface="Arial"/>
              </a:rPr>
              <a:t>p</a:t>
            </a:r>
            <a:r>
              <a:rPr sz="2946" b="1" spc="-18" dirty="0">
                <a:solidFill>
                  <a:srgbClr val="024A9C"/>
                </a:solidFill>
                <a:latin typeface="Arial"/>
                <a:cs typeface="Arial"/>
              </a:rPr>
              <a:t>roach</a:t>
            </a:r>
            <a:r>
              <a:rPr sz="2946" b="1" spc="18" dirty="0">
                <a:solidFill>
                  <a:srgbClr val="024A9C"/>
                </a:solidFill>
                <a:latin typeface="Arial"/>
                <a:cs typeface="Arial"/>
              </a:rPr>
              <a:t> </a:t>
            </a:r>
            <a:r>
              <a:rPr sz="2946" b="1" spc="-18" dirty="0">
                <a:solidFill>
                  <a:srgbClr val="024A9C"/>
                </a:solidFill>
                <a:latin typeface="Arial"/>
                <a:cs typeface="Arial"/>
              </a:rPr>
              <a:t>–</a:t>
            </a:r>
            <a:r>
              <a:rPr sz="2946" b="1" dirty="0">
                <a:solidFill>
                  <a:srgbClr val="024A9C"/>
                </a:solidFill>
                <a:latin typeface="Arial"/>
                <a:cs typeface="Arial"/>
              </a:rPr>
              <a:t> </a:t>
            </a:r>
            <a:r>
              <a:rPr sz="2946" b="1" spc="-18" dirty="0">
                <a:solidFill>
                  <a:srgbClr val="024A9C"/>
                </a:solidFill>
                <a:latin typeface="Arial"/>
                <a:cs typeface="Arial"/>
              </a:rPr>
              <a:t>basic</a:t>
            </a:r>
            <a:r>
              <a:rPr sz="2946" b="1" spc="-5" dirty="0">
                <a:solidFill>
                  <a:srgbClr val="024A9C"/>
                </a:solidFill>
                <a:latin typeface="Arial"/>
                <a:cs typeface="Arial"/>
              </a:rPr>
              <a:t> </a:t>
            </a:r>
            <a:r>
              <a:rPr sz="2946" b="1" spc="-14" dirty="0">
                <a:solidFill>
                  <a:srgbClr val="024A9C"/>
                </a:solidFill>
                <a:latin typeface="Arial"/>
                <a:cs typeface="Arial"/>
              </a:rPr>
              <a:t>princi</a:t>
            </a:r>
            <a:r>
              <a:rPr sz="2946" b="1" spc="-32" dirty="0">
                <a:solidFill>
                  <a:srgbClr val="024A9C"/>
                </a:solidFill>
                <a:latin typeface="Arial"/>
                <a:cs typeface="Arial"/>
              </a:rPr>
              <a:t>p</a:t>
            </a:r>
            <a:r>
              <a:rPr sz="2946" b="1" spc="-14" dirty="0">
                <a:solidFill>
                  <a:srgbClr val="024A9C"/>
                </a:solidFill>
                <a:latin typeface="Arial"/>
                <a:cs typeface="Arial"/>
              </a:rPr>
              <a:t>les</a:t>
            </a:r>
            <a:endParaRPr sz="2946">
              <a:latin typeface="Arial"/>
              <a:cs typeface="Arial"/>
            </a:endParaRPr>
          </a:p>
        </p:txBody>
      </p:sp>
      <p:sp>
        <p:nvSpPr>
          <p:cNvPr id="15" name="object 15"/>
          <p:cNvSpPr txBox="1">
            <a:spLocks noGrp="1"/>
          </p:cNvSpPr>
          <p:nvPr>
            <p:ph type="title"/>
          </p:nvPr>
        </p:nvSpPr>
        <p:spPr>
          <a:xfrm>
            <a:off x="457200" y="226342"/>
            <a:ext cx="7722107" cy="716025"/>
          </a:xfrm>
          <a:prstGeom prst="rect">
            <a:avLst/>
          </a:prstGeom>
        </p:spPr>
        <p:txBody>
          <a:bodyPr vert="horz" wrap="square" lIns="0" tIns="36000" rIns="0" bIns="0" rtlCol="0">
            <a:spAutoFit/>
          </a:bodyPr>
          <a:lstStyle/>
          <a:p>
            <a:pPr marL="32740">
              <a:lnSpc>
                <a:spcPts val="5257"/>
              </a:lnSpc>
            </a:pPr>
            <a:r>
              <a:rPr sz="4419" b="0" dirty="0">
                <a:solidFill>
                  <a:srgbClr val="FF0000"/>
                </a:solidFill>
                <a:latin typeface="Arial"/>
                <a:cs typeface="Arial"/>
              </a:rPr>
              <a:t>New</a:t>
            </a:r>
            <a:r>
              <a:rPr sz="4419" b="0" spc="9" dirty="0">
                <a:solidFill>
                  <a:srgbClr val="FF0000"/>
                </a:solidFill>
                <a:latin typeface="Arial"/>
                <a:cs typeface="Arial"/>
              </a:rPr>
              <a:t> </a:t>
            </a:r>
            <a:r>
              <a:rPr sz="4419" b="0" dirty="0">
                <a:solidFill>
                  <a:srgbClr val="FF0000"/>
                </a:solidFill>
                <a:latin typeface="Arial"/>
                <a:cs typeface="Arial"/>
              </a:rPr>
              <a:t>budget</a:t>
            </a:r>
            <a:r>
              <a:rPr sz="4419" b="0" spc="9" dirty="0">
                <a:solidFill>
                  <a:srgbClr val="FF0000"/>
                </a:solidFill>
                <a:latin typeface="Arial"/>
                <a:cs typeface="Arial"/>
              </a:rPr>
              <a:t> </a:t>
            </a:r>
            <a:r>
              <a:rPr sz="4419" b="0" dirty="0">
                <a:solidFill>
                  <a:srgbClr val="FF0000"/>
                </a:solidFill>
                <a:latin typeface="Arial"/>
                <a:cs typeface="Arial"/>
              </a:rPr>
              <a:t>type</a:t>
            </a:r>
            <a:endParaRPr sz="4419" dirty="0">
              <a:latin typeface="Arial"/>
              <a:cs typeface="Arial"/>
            </a:endParaRPr>
          </a:p>
        </p:txBody>
      </p:sp>
      <p:sp>
        <p:nvSpPr>
          <p:cNvPr id="7" name="Segnaposto piè di pagina 6">
            <a:extLst>
              <a:ext uri="{FF2B5EF4-FFF2-40B4-BE49-F238E27FC236}">
                <a16:creationId xmlns:a16="http://schemas.microsoft.com/office/drawing/2014/main" id="{037BDDF2-567E-7FB6-9627-89FCC8FD5D0F}"/>
              </a:ext>
            </a:extLst>
          </p:cNvPr>
          <p:cNvSpPr>
            <a:spLocks noGrp="1"/>
          </p:cNvSpPr>
          <p:nvPr>
            <p:ph type="ftr" sz="quarter" idx="5"/>
          </p:nvPr>
        </p:nvSpPr>
        <p:spPr>
          <a:xfrm>
            <a:off x="2370552" y="6354318"/>
            <a:ext cx="3725448" cy="341630"/>
          </a:xfrm>
        </p:spPr>
        <p:txBody>
          <a:bodyPr/>
          <a:lstStyle/>
          <a:p>
            <a:r>
              <a:rPr lang="it-IT" dirty="0"/>
              <a:t>«MERGE» ERASMUS+ </a:t>
            </a:r>
            <a:r>
              <a:rPr lang="it-IT" dirty="0" err="1"/>
              <a:t>CBHE</a:t>
            </a:r>
            <a:r>
              <a:rPr lang="it-IT" dirty="0"/>
              <a:t> PROJECT</a:t>
            </a:r>
          </a:p>
        </p:txBody>
      </p:sp>
      <p:sp>
        <p:nvSpPr>
          <p:cNvPr id="16" name="Segnaposto numero diapositiva 15">
            <a:extLst>
              <a:ext uri="{FF2B5EF4-FFF2-40B4-BE49-F238E27FC236}">
                <a16:creationId xmlns:a16="http://schemas.microsoft.com/office/drawing/2014/main" id="{77F4842B-7553-5817-15DB-373617D9B724}"/>
              </a:ext>
            </a:extLst>
          </p:cNvPr>
          <p:cNvSpPr>
            <a:spLocks noGrp="1"/>
          </p:cNvSpPr>
          <p:nvPr>
            <p:ph type="sldNum" sz="quarter" idx="7"/>
          </p:nvPr>
        </p:nvSpPr>
        <p:spPr>
          <a:xfrm>
            <a:off x="6473952" y="6354318"/>
            <a:ext cx="1755936" cy="341630"/>
          </a:xfrm>
        </p:spPr>
        <p:txBody>
          <a:bodyPr/>
          <a:lstStyle/>
          <a:p>
            <a:fld id="{B6F15528-21DE-4FAA-801E-634DDDAF4B2B}" type="slidenum">
              <a:rPr lang="it-IT" smtClean="0"/>
              <a:t>42</a:t>
            </a:fld>
            <a:endParaRPr lang="it-IT"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05913" y="6320495"/>
            <a:ext cx="203450" cy="170047"/>
          </a:xfrm>
          <a:prstGeom prst="rect">
            <a:avLst/>
          </a:prstGeom>
        </p:spPr>
        <p:txBody>
          <a:bodyPr vert="horz" wrap="square" lIns="0" tIns="0" rIns="0" bIns="0" rtlCol="0">
            <a:spAutoFit/>
          </a:bodyPr>
          <a:lstStyle/>
          <a:p>
            <a:pPr marL="11693"/>
            <a:r>
              <a:rPr sz="1105" spc="-5" dirty="0">
                <a:solidFill>
                  <a:srgbClr val="FFFFFF"/>
                </a:solidFill>
                <a:latin typeface="Verdana"/>
                <a:cs typeface="Verdana"/>
              </a:rPr>
              <a:t>24</a:t>
            </a:r>
            <a:endParaRPr sz="1105">
              <a:latin typeface="Verdana"/>
              <a:cs typeface="Verdana"/>
            </a:endParaRPr>
          </a:p>
        </p:txBody>
      </p:sp>
      <p:sp>
        <p:nvSpPr>
          <p:cNvPr id="5" name="object 8">
            <a:extLst>
              <a:ext uri="{FF2B5EF4-FFF2-40B4-BE49-F238E27FC236}">
                <a16:creationId xmlns:a16="http://schemas.microsoft.com/office/drawing/2014/main" id="{964180E5-709D-740C-3855-5048C957DB1A}"/>
              </a:ext>
            </a:extLst>
          </p:cNvPr>
          <p:cNvSpPr txBox="1">
            <a:spLocks/>
          </p:cNvSpPr>
          <p:nvPr/>
        </p:nvSpPr>
        <p:spPr>
          <a:xfrm>
            <a:off x="309363" y="136652"/>
            <a:ext cx="8330332" cy="528794"/>
          </a:xfrm>
          <a:prstGeom prst="rect">
            <a:avLst/>
          </a:prstGeom>
        </p:spPr>
        <p:txBody>
          <a:bodyPr vert="horz" wrap="square" lIns="0" tIns="36000" rIns="0" bIns="0" rtlCol="0">
            <a:spAutoFit/>
          </a:bodyPr>
          <a:lstStyle>
            <a:lvl1pPr>
              <a:defRPr>
                <a:latin typeface="+mj-lt"/>
                <a:ea typeface="+mj-ea"/>
                <a:cs typeface="+mj-cs"/>
              </a:defRPr>
            </a:lvl1pPr>
          </a:lstStyle>
          <a:p>
            <a:pPr marL="18709"/>
            <a:r>
              <a:rPr lang="en-US" sz="3200" b="1" spc="-18" dirty="0">
                <a:solidFill>
                  <a:srgbClr val="024A9C"/>
                </a:solidFill>
                <a:latin typeface="Trebuchet MS"/>
              </a:rPr>
              <a:t>2022. Available budget and n° of projects</a:t>
            </a:r>
          </a:p>
        </p:txBody>
      </p:sp>
      <p:pic>
        <p:nvPicPr>
          <p:cNvPr id="7" name="Immagine 6" descr="Immagine che contiene tavolo&#10;&#10;Descrizione generata automaticamente">
            <a:extLst>
              <a:ext uri="{FF2B5EF4-FFF2-40B4-BE49-F238E27FC236}">
                <a16:creationId xmlns:a16="http://schemas.microsoft.com/office/drawing/2014/main" id="{2F7CA6C8-90AC-9690-E055-918D2BAAFB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3139" y="679973"/>
            <a:ext cx="8742261" cy="5555727"/>
          </a:xfrm>
          <a:prstGeom prst="rect">
            <a:avLst/>
          </a:prstGeom>
        </p:spPr>
      </p:pic>
      <p:sp>
        <p:nvSpPr>
          <p:cNvPr id="2" name="Segnaposto piè di pagina 1">
            <a:extLst>
              <a:ext uri="{FF2B5EF4-FFF2-40B4-BE49-F238E27FC236}">
                <a16:creationId xmlns:a16="http://schemas.microsoft.com/office/drawing/2014/main" id="{B91748F0-4735-C120-B854-F60788CAAD5C}"/>
              </a:ext>
            </a:extLst>
          </p:cNvPr>
          <p:cNvSpPr>
            <a:spLocks noGrp="1"/>
          </p:cNvSpPr>
          <p:nvPr>
            <p:ph type="ftr" sz="quarter" idx="5"/>
          </p:nvPr>
        </p:nvSpPr>
        <p:spPr>
          <a:xfrm>
            <a:off x="3057144" y="6354318"/>
            <a:ext cx="4181856" cy="341630"/>
          </a:xfrm>
        </p:spPr>
        <p:txBody>
          <a:bodyPr/>
          <a:lstStyle/>
          <a:p>
            <a:r>
              <a:rPr lang="it-IT" dirty="0"/>
              <a:t>«MERGE» ERASMUS+ </a:t>
            </a:r>
            <a:r>
              <a:rPr lang="it-IT" dirty="0" err="1"/>
              <a:t>CBHE</a:t>
            </a:r>
            <a:r>
              <a:rPr lang="it-IT" dirty="0"/>
              <a:t> PROJECT</a:t>
            </a:r>
          </a:p>
        </p:txBody>
      </p:sp>
      <p:sp>
        <p:nvSpPr>
          <p:cNvPr id="4" name="Segnaposto numero diapositiva 3">
            <a:extLst>
              <a:ext uri="{FF2B5EF4-FFF2-40B4-BE49-F238E27FC236}">
                <a16:creationId xmlns:a16="http://schemas.microsoft.com/office/drawing/2014/main" id="{9BCFF151-84D7-A1EA-EF0A-46BB895904B0}"/>
              </a:ext>
            </a:extLst>
          </p:cNvPr>
          <p:cNvSpPr>
            <a:spLocks noGrp="1"/>
          </p:cNvSpPr>
          <p:nvPr>
            <p:ph type="sldNum" sz="quarter" idx="7"/>
          </p:nvPr>
        </p:nvSpPr>
        <p:spPr>
          <a:xfrm>
            <a:off x="6473952" y="6354318"/>
            <a:ext cx="1908048" cy="341630"/>
          </a:xfrm>
        </p:spPr>
        <p:txBody>
          <a:bodyPr/>
          <a:lstStyle/>
          <a:p>
            <a:fld id="{B6F15528-21DE-4FAA-801E-634DDDAF4B2B}" type="slidenum">
              <a:rPr lang="it-IT" smtClean="0"/>
              <a:t>43</a:t>
            </a:fld>
            <a:endParaRPr lang="it-IT"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839300" y="5434616"/>
            <a:ext cx="1656255" cy="1104365"/>
          </a:xfrm>
          <a:custGeom>
            <a:avLst/>
            <a:gdLst/>
            <a:ahLst/>
            <a:cxnLst/>
            <a:rect l="l" t="t" r="r" b="b"/>
            <a:pathLst>
              <a:path w="1798954" h="1199515">
                <a:moveTo>
                  <a:pt x="1798651" y="0"/>
                </a:moveTo>
                <a:lnTo>
                  <a:pt x="0" y="1199444"/>
                </a:lnTo>
              </a:path>
            </a:pathLst>
          </a:custGeom>
          <a:ln w="9144">
            <a:solidFill>
              <a:srgbClr val="D9D9D9"/>
            </a:solidFill>
          </a:ln>
        </p:spPr>
        <p:txBody>
          <a:bodyPr wrap="square" lIns="0" tIns="0" rIns="0" bIns="0" rtlCol="0"/>
          <a:lstStyle/>
          <a:p>
            <a:endParaRPr sz="1657"/>
          </a:p>
        </p:txBody>
      </p:sp>
      <p:sp>
        <p:nvSpPr>
          <p:cNvPr id="5" name="object 5"/>
          <p:cNvSpPr/>
          <p:nvPr/>
        </p:nvSpPr>
        <p:spPr>
          <a:xfrm>
            <a:off x="1" y="4000596"/>
            <a:ext cx="400471" cy="2538461"/>
          </a:xfrm>
          <a:custGeom>
            <a:avLst/>
            <a:gdLst/>
            <a:ahLst/>
            <a:cxnLst/>
            <a:rect l="l" t="t" r="r" b="b"/>
            <a:pathLst>
              <a:path w="434975" h="2757170">
                <a:moveTo>
                  <a:pt x="0" y="0"/>
                </a:moveTo>
                <a:lnTo>
                  <a:pt x="0" y="2757015"/>
                </a:lnTo>
                <a:lnTo>
                  <a:pt x="434385" y="2757015"/>
                </a:lnTo>
                <a:lnTo>
                  <a:pt x="0" y="0"/>
                </a:lnTo>
              </a:path>
            </a:pathLst>
          </a:custGeom>
          <a:solidFill>
            <a:srgbClr val="90C225"/>
          </a:solidFill>
        </p:spPr>
        <p:txBody>
          <a:bodyPr wrap="square" lIns="0" tIns="0" rIns="0" bIns="0" rtlCol="0"/>
          <a:lstStyle/>
          <a:p>
            <a:endParaRPr sz="1657"/>
          </a:p>
        </p:txBody>
      </p:sp>
      <p:sp>
        <p:nvSpPr>
          <p:cNvPr id="7" name="object 7"/>
          <p:cNvSpPr txBox="1"/>
          <p:nvPr/>
        </p:nvSpPr>
        <p:spPr>
          <a:xfrm>
            <a:off x="847879" y="1599189"/>
            <a:ext cx="7233619" cy="4489049"/>
          </a:xfrm>
          <a:prstGeom prst="rect">
            <a:avLst/>
          </a:prstGeom>
        </p:spPr>
        <p:txBody>
          <a:bodyPr vert="horz" wrap="square" lIns="0" tIns="0" rIns="0" bIns="0" rtlCol="0">
            <a:spAutoFit/>
          </a:bodyPr>
          <a:lstStyle/>
          <a:p>
            <a:pPr marL="11693">
              <a:tabLst>
                <a:tab pos="328570" algn="l"/>
              </a:tabLst>
            </a:pPr>
            <a:r>
              <a:rPr sz="1749" spc="14" dirty="0">
                <a:solidFill>
                  <a:srgbClr val="90C225"/>
                </a:solidFill>
                <a:latin typeface="Wingdings 3"/>
                <a:cs typeface="Wingdings 3"/>
              </a:rPr>
              <a:t></a:t>
            </a:r>
            <a:r>
              <a:rPr sz="1749" spc="14" dirty="0">
                <a:solidFill>
                  <a:srgbClr val="90C225"/>
                </a:solidFill>
                <a:latin typeface="Times New Roman"/>
                <a:cs typeface="Times New Roman"/>
              </a:rPr>
              <a:t>	</a:t>
            </a:r>
            <a:r>
              <a:rPr sz="2210" b="1" spc="14" dirty="0">
                <a:solidFill>
                  <a:srgbClr val="404040"/>
                </a:solidFill>
                <a:latin typeface="Arial"/>
                <a:cs typeface="Arial"/>
              </a:rPr>
              <a:t>Strand</a:t>
            </a:r>
            <a:r>
              <a:rPr sz="2210" b="1" spc="-23" dirty="0">
                <a:solidFill>
                  <a:srgbClr val="404040"/>
                </a:solidFill>
                <a:latin typeface="Arial"/>
                <a:cs typeface="Arial"/>
              </a:rPr>
              <a:t> </a:t>
            </a:r>
            <a:r>
              <a:rPr sz="2210" b="1" dirty="0">
                <a:solidFill>
                  <a:srgbClr val="404040"/>
                </a:solidFill>
                <a:latin typeface="Arial"/>
                <a:cs typeface="Arial"/>
              </a:rPr>
              <a:t>1</a:t>
            </a:r>
            <a:endParaRPr sz="2210">
              <a:latin typeface="Arial"/>
              <a:cs typeface="Arial"/>
            </a:endParaRPr>
          </a:p>
          <a:p>
            <a:pPr marL="671172" indent="-328570">
              <a:spcBef>
                <a:spcPts val="944"/>
              </a:spcBef>
              <a:buClr>
                <a:srgbClr val="90C225"/>
              </a:buClr>
              <a:buSzPct val="80000"/>
              <a:buFont typeface="Wingdings"/>
              <a:buChar char=""/>
              <a:tabLst>
                <a:tab pos="671757" algn="l"/>
              </a:tabLst>
            </a:pPr>
            <a:r>
              <a:rPr sz="1841" spc="-23" dirty="0">
                <a:solidFill>
                  <a:srgbClr val="404040"/>
                </a:solidFill>
                <a:latin typeface="Arial"/>
                <a:cs typeface="Arial"/>
              </a:rPr>
              <a:t>P</a:t>
            </a:r>
            <a:r>
              <a:rPr sz="1841" spc="-5" dirty="0">
                <a:solidFill>
                  <a:srgbClr val="404040"/>
                </a:solidFill>
                <a:latin typeface="Arial"/>
                <a:cs typeface="Arial"/>
              </a:rPr>
              <a:t>r</a:t>
            </a:r>
            <a:r>
              <a:rPr sz="1841" spc="-14" dirty="0">
                <a:solidFill>
                  <a:srgbClr val="404040"/>
                </a:solidFill>
                <a:latin typeface="Arial"/>
                <a:cs typeface="Arial"/>
              </a:rPr>
              <a:t>o</a:t>
            </a:r>
            <a:r>
              <a:rPr sz="1841" dirty="0">
                <a:solidFill>
                  <a:srgbClr val="404040"/>
                </a:solidFill>
                <a:latin typeface="Arial"/>
                <a:cs typeface="Arial"/>
              </a:rPr>
              <a:t>j</a:t>
            </a:r>
            <a:r>
              <a:rPr sz="1841" spc="-14" dirty="0">
                <a:solidFill>
                  <a:srgbClr val="404040"/>
                </a:solidFill>
                <a:latin typeface="Arial"/>
                <a:cs typeface="Arial"/>
              </a:rPr>
              <a:t>e</a:t>
            </a:r>
            <a:r>
              <a:rPr sz="1841" spc="-5" dirty="0">
                <a:solidFill>
                  <a:srgbClr val="404040"/>
                </a:solidFill>
                <a:latin typeface="Arial"/>
                <a:cs typeface="Arial"/>
              </a:rPr>
              <a:t>c</a:t>
            </a:r>
            <a:r>
              <a:rPr sz="1841" spc="-9" dirty="0">
                <a:solidFill>
                  <a:srgbClr val="404040"/>
                </a:solidFill>
                <a:latin typeface="Arial"/>
                <a:cs typeface="Arial"/>
              </a:rPr>
              <a:t>ts</a:t>
            </a:r>
            <a:r>
              <a:rPr sz="1841" spc="14" dirty="0">
                <a:solidFill>
                  <a:srgbClr val="404040"/>
                </a:solidFill>
                <a:latin typeface="Arial"/>
                <a:cs typeface="Arial"/>
              </a:rPr>
              <a:t> </a:t>
            </a:r>
            <a:r>
              <a:rPr sz="1841" dirty="0">
                <a:solidFill>
                  <a:srgbClr val="404040"/>
                </a:solidFill>
                <a:latin typeface="Arial"/>
                <a:cs typeface="Arial"/>
              </a:rPr>
              <a:t>c</a:t>
            </a:r>
            <a:r>
              <a:rPr sz="1841" spc="-14" dirty="0">
                <a:solidFill>
                  <a:srgbClr val="404040"/>
                </a:solidFill>
                <a:latin typeface="Arial"/>
                <a:cs typeface="Arial"/>
              </a:rPr>
              <a:t>an </a:t>
            </a:r>
            <a:r>
              <a:rPr sz="1841" spc="-18" dirty="0">
                <a:solidFill>
                  <a:srgbClr val="404040"/>
                </a:solidFill>
                <a:latin typeface="Arial"/>
                <a:cs typeface="Arial"/>
              </a:rPr>
              <a:t>l</a:t>
            </a:r>
            <a:r>
              <a:rPr sz="1841" spc="-14" dirty="0">
                <a:solidFill>
                  <a:srgbClr val="404040"/>
                </a:solidFill>
                <a:latin typeface="Arial"/>
                <a:cs typeface="Arial"/>
              </a:rPr>
              <a:t>a</a:t>
            </a:r>
            <a:r>
              <a:rPr sz="1841" spc="-5" dirty="0">
                <a:solidFill>
                  <a:srgbClr val="404040"/>
                </a:solidFill>
                <a:latin typeface="Arial"/>
                <a:cs typeface="Arial"/>
              </a:rPr>
              <a:t>s</a:t>
            </a:r>
            <a:r>
              <a:rPr sz="1841" spc="-9" dirty="0">
                <a:solidFill>
                  <a:srgbClr val="404040"/>
                </a:solidFill>
                <a:latin typeface="Arial"/>
                <a:cs typeface="Arial"/>
              </a:rPr>
              <a:t>t</a:t>
            </a:r>
            <a:r>
              <a:rPr sz="1841" spc="14" dirty="0">
                <a:solidFill>
                  <a:srgbClr val="404040"/>
                </a:solidFill>
                <a:latin typeface="Arial"/>
                <a:cs typeface="Arial"/>
              </a:rPr>
              <a:t> </a:t>
            </a:r>
            <a:r>
              <a:rPr sz="1841" spc="-14" dirty="0">
                <a:solidFill>
                  <a:srgbClr val="404040"/>
                </a:solidFill>
                <a:latin typeface="Arial"/>
                <a:cs typeface="Arial"/>
              </a:rPr>
              <a:t>24 </a:t>
            </a:r>
            <a:r>
              <a:rPr sz="1841" spc="-9" dirty="0">
                <a:solidFill>
                  <a:srgbClr val="404040"/>
                </a:solidFill>
                <a:latin typeface="Arial"/>
                <a:cs typeface="Arial"/>
              </a:rPr>
              <a:t>or</a:t>
            </a:r>
            <a:r>
              <a:rPr sz="1841" spc="-5" dirty="0">
                <a:solidFill>
                  <a:srgbClr val="404040"/>
                </a:solidFill>
                <a:latin typeface="Arial"/>
                <a:cs typeface="Arial"/>
              </a:rPr>
              <a:t> </a:t>
            </a:r>
            <a:r>
              <a:rPr sz="1841" spc="-14" dirty="0">
                <a:solidFill>
                  <a:srgbClr val="404040"/>
                </a:solidFill>
                <a:latin typeface="Arial"/>
                <a:cs typeface="Arial"/>
              </a:rPr>
              <a:t>36</a:t>
            </a:r>
            <a:r>
              <a:rPr sz="1841" spc="23" dirty="0">
                <a:solidFill>
                  <a:srgbClr val="404040"/>
                </a:solidFill>
                <a:latin typeface="Arial"/>
                <a:cs typeface="Arial"/>
              </a:rPr>
              <a:t> </a:t>
            </a:r>
            <a:r>
              <a:rPr sz="1841" spc="18" dirty="0">
                <a:solidFill>
                  <a:srgbClr val="404040"/>
                </a:solidFill>
                <a:latin typeface="Arial"/>
                <a:cs typeface="Arial"/>
              </a:rPr>
              <a:t>m</a:t>
            </a:r>
            <a:r>
              <a:rPr sz="1841" spc="-14" dirty="0">
                <a:solidFill>
                  <a:srgbClr val="404040"/>
                </a:solidFill>
                <a:latin typeface="Arial"/>
                <a:cs typeface="Arial"/>
              </a:rPr>
              <a:t>o</a:t>
            </a:r>
            <a:r>
              <a:rPr sz="1841" spc="-23" dirty="0">
                <a:solidFill>
                  <a:srgbClr val="404040"/>
                </a:solidFill>
                <a:latin typeface="Arial"/>
                <a:cs typeface="Arial"/>
              </a:rPr>
              <a:t>n</a:t>
            </a:r>
            <a:r>
              <a:rPr sz="1841" spc="-9" dirty="0">
                <a:solidFill>
                  <a:srgbClr val="404040"/>
                </a:solidFill>
                <a:latin typeface="Arial"/>
                <a:cs typeface="Arial"/>
              </a:rPr>
              <a:t>ths</a:t>
            </a:r>
            <a:endParaRPr sz="1841">
              <a:latin typeface="Arial"/>
              <a:cs typeface="Arial"/>
            </a:endParaRPr>
          </a:p>
          <a:p>
            <a:pPr marL="671172" indent="-328570">
              <a:spcBef>
                <a:spcPts val="902"/>
              </a:spcBef>
              <a:buClr>
                <a:srgbClr val="90C225"/>
              </a:buClr>
              <a:buSzPct val="80000"/>
              <a:buFont typeface="Wingdings"/>
              <a:buChar char=""/>
              <a:tabLst>
                <a:tab pos="671757" algn="l"/>
              </a:tabLst>
            </a:pPr>
            <a:r>
              <a:rPr sz="1841" spc="-14" dirty="0">
                <a:solidFill>
                  <a:srgbClr val="404040"/>
                </a:solidFill>
                <a:latin typeface="Arial"/>
                <a:cs typeface="Arial"/>
              </a:rPr>
              <a:t>Fun</a:t>
            </a:r>
            <a:r>
              <a:rPr sz="1841" spc="-23" dirty="0">
                <a:solidFill>
                  <a:srgbClr val="404040"/>
                </a:solidFill>
                <a:latin typeface="Arial"/>
                <a:cs typeface="Arial"/>
              </a:rPr>
              <a:t>d</a:t>
            </a:r>
            <a:r>
              <a:rPr sz="1841" spc="-14" dirty="0">
                <a:solidFill>
                  <a:srgbClr val="404040"/>
                </a:solidFill>
                <a:latin typeface="Arial"/>
                <a:cs typeface="Arial"/>
              </a:rPr>
              <a:t>ing</a:t>
            </a:r>
            <a:r>
              <a:rPr sz="1841" spc="28" dirty="0">
                <a:solidFill>
                  <a:srgbClr val="404040"/>
                </a:solidFill>
                <a:latin typeface="Arial"/>
                <a:cs typeface="Arial"/>
              </a:rPr>
              <a:t> </a:t>
            </a:r>
            <a:r>
              <a:rPr sz="1841" spc="-14" dirty="0">
                <a:solidFill>
                  <a:srgbClr val="404040"/>
                </a:solidFill>
                <a:latin typeface="Arial"/>
                <a:cs typeface="Arial"/>
              </a:rPr>
              <a:t>b</a:t>
            </a:r>
            <a:r>
              <a:rPr sz="1841" spc="-23" dirty="0">
                <a:solidFill>
                  <a:srgbClr val="404040"/>
                </a:solidFill>
                <a:latin typeface="Arial"/>
                <a:cs typeface="Arial"/>
              </a:rPr>
              <a:t>e</a:t>
            </a:r>
            <a:r>
              <a:rPr sz="1841" spc="-9" dirty="0">
                <a:solidFill>
                  <a:srgbClr val="404040"/>
                </a:solidFill>
                <a:latin typeface="Arial"/>
                <a:cs typeface="Arial"/>
              </a:rPr>
              <a:t>t</a:t>
            </a:r>
            <a:r>
              <a:rPr sz="1841" spc="-41" dirty="0">
                <a:solidFill>
                  <a:srgbClr val="404040"/>
                </a:solidFill>
                <a:latin typeface="Arial"/>
                <a:cs typeface="Arial"/>
              </a:rPr>
              <a:t>w</a:t>
            </a:r>
            <a:r>
              <a:rPr sz="1841" spc="-14" dirty="0">
                <a:solidFill>
                  <a:srgbClr val="404040"/>
                </a:solidFill>
                <a:latin typeface="Arial"/>
                <a:cs typeface="Arial"/>
              </a:rPr>
              <a:t>e</a:t>
            </a:r>
            <a:r>
              <a:rPr sz="1841" spc="-23" dirty="0">
                <a:solidFill>
                  <a:srgbClr val="404040"/>
                </a:solidFill>
                <a:latin typeface="Arial"/>
                <a:cs typeface="Arial"/>
              </a:rPr>
              <a:t>e</a:t>
            </a:r>
            <a:r>
              <a:rPr sz="1841" spc="-14" dirty="0">
                <a:solidFill>
                  <a:srgbClr val="404040"/>
                </a:solidFill>
                <a:latin typeface="Arial"/>
                <a:cs typeface="Arial"/>
              </a:rPr>
              <a:t>n</a:t>
            </a:r>
            <a:r>
              <a:rPr sz="1841" spc="74" dirty="0">
                <a:solidFill>
                  <a:srgbClr val="404040"/>
                </a:solidFill>
                <a:latin typeface="Arial"/>
                <a:cs typeface="Arial"/>
              </a:rPr>
              <a:t> </a:t>
            </a:r>
            <a:r>
              <a:rPr sz="1841" spc="-23" dirty="0">
                <a:solidFill>
                  <a:srgbClr val="404040"/>
                </a:solidFill>
                <a:latin typeface="Arial"/>
                <a:cs typeface="Arial"/>
              </a:rPr>
              <a:t>E</a:t>
            </a:r>
            <a:r>
              <a:rPr sz="1841" spc="-14" dirty="0">
                <a:solidFill>
                  <a:srgbClr val="404040"/>
                </a:solidFill>
                <a:latin typeface="Arial"/>
                <a:cs typeface="Arial"/>
              </a:rPr>
              <a:t>UR</a:t>
            </a:r>
            <a:r>
              <a:rPr sz="1841" spc="14" dirty="0">
                <a:solidFill>
                  <a:srgbClr val="404040"/>
                </a:solidFill>
                <a:latin typeface="Arial"/>
                <a:cs typeface="Arial"/>
              </a:rPr>
              <a:t> </a:t>
            </a:r>
            <a:r>
              <a:rPr sz="1841" spc="-14" dirty="0">
                <a:solidFill>
                  <a:srgbClr val="404040"/>
                </a:solidFill>
                <a:latin typeface="Arial"/>
                <a:cs typeface="Arial"/>
              </a:rPr>
              <a:t>2</a:t>
            </a:r>
            <a:r>
              <a:rPr sz="1841" spc="-23" dirty="0">
                <a:solidFill>
                  <a:srgbClr val="404040"/>
                </a:solidFill>
                <a:latin typeface="Arial"/>
                <a:cs typeface="Arial"/>
              </a:rPr>
              <a:t>0</a:t>
            </a:r>
            <a:r>
              <a:rPr sz="1841" spc="-14" dirty="0">
                <a:solidFill>
                  <a:srgbClr val="404040"/>
                </a:solidFill>
                <a:latin typeface="Arial"/>
                <a:cs typeface="Arial"/>
              </a:rPr>
              <a:t>0</a:t>
            </a:r>
            <a:r>
              <a:rPr sz="1841" spc="-18" dirty="0">
                <a:solidFill>
                  <a:srgbClr val="404040"/>
                </a:solidFill>
                <a:latin typeface="Arial"/>
                <a:cs typeface="Arial"/>
              </a:rPr>
              <a:t>.</a:t>
            </a:r>
            <a:r>
              <a:rPr sz="1841" spc="-14" dirty="0">
                <a:solidFill>
                  <a:srgbClr val="404040"/>
                </a:solidFill>
                <a:latin typeface="Arial"/>
                <a:cs typeface="Arial"/>
              </a:rPr>
              <a:t>0</a:t>
            </a:r>
            <a:r>
              <a:rPr sz="1841" spc="-23" dirty="0">
                <a:solidFill>
                  <a:srgbClr val="404040"/>
                </a:solidFill>
                <a:latin typeface="Arial"/>
                <a:cs typeface="Arial"/>
              </a:rPr>
              <a:t>0</a:t>
            </a:r>
            <a:r>
              <a:rPr sz="1841" spc="-14" dirty="0">
                <a:solidFill>
                  <a:srgbClr val="404040"/>
                </a:solidFill>
                <a:latin typeface="Arial"/>
                <a:cs typeface="Arial"/>
              </a:rPr>
              <a:t>0</a:t>
            </a:r>
            <a:r>
              <a:rPr sz="1841" spc="46" dirty="0">
                <a:solidFill>
                  <a:srgbClr val="404040"/>
                </a:solidFill>
                <a:latin typeface="Arial"/>
                <a:cs typeface="Arial"/>
              </a:rPr>
              <a:t> </a:t>
            </a:r>
            <a:r>
              <a:rPr sz="1841" spc="-14" dirty="0">
                <a:solidFill>
                  <a:srgbClr val="404040"/>
                </a:solidFill>
                <a:latin typeface="Arial"/>
                <a:cs typeface="Arial"/>
              </a:rPr>
              <a:t>a</a:t>
            </a:r>
            <a:r>
              <a:rPr sz="1841" spc="-23" dirty="0">
                <a:solidFill>
                  <a:srgbClr val="404040"/>
                </a:solidFill>
                <a:latin typeface="Arial"/>
                <a:cs typeface="Arial"/>
              </a:rPr>
              <a:t>n</a:t>
            </a:r>
            <a:r>
              <a:rPr sz="1841" spc="-14" dirty="0">
                <a:solidFill>
                  <a:srgbClr val="404040"/>
                </a:solidFill>
                <a:latin typeface="Arial"/>
                <a:cs typeface="Arial"/>
              </a:rPr>
              <a:t>d</a:t>
            </a:r>
            <a:r>
              <a:rPr sz="1841" spc="9" dirty="0">
                <a:solidFill>
                  <a:srgbClr val="404040"/>
                </a:solidFill>
                <a:latin typeface="Arial"/>
                <a:cs typeface="Arial"/>
              </a:rPr>
              <a:t> </a:t>
            </a:r>
            <a:r>
              <a:rPr sz="1841" spc="-23" dirty="0">
                <a:solidFill>
                  <a:srgbClr val="404040"/>
                </a:solidFill>
                <a:latin typeface="Arial"/>
                <a:cs typeface="Arial"/>
              </a:rPr>
              <a:t>E</a:t>
            </a:r>
            <a:r>
              <a:rPr sz="1841" spc="-14" dirty="0">
                <a:solidFill>
                  <a:srgbClr val="404040"/>
                </a:solidFill>
                <a:latin typeface="Arial"/>
                <a:cs typeface="Arial"/>
              </a:rPr>
              <a:t>UR</a:t>
            </a:r>
            <a:r>
              <a:rPr sz="1841" spc="18" dirty="0">
                <a:solidFill>
                  <a:srgbClr val="404040"/>
                </a:solidFill>
                <a:latin typeface="Arial"/>
                <a:cs typeface="Arial"/>
              </a:rPr>
              <a:t> </a:t>
            </a:r>
            <a:r>
              <a:rPr sz="1841" spc="-14" dirty="0">
                <a:solidFill>
                  <a:srgbClr val="404040"/>
                </a:solidFill>
                <a:latin typeface="Arial"/>
                <a:cs typeface="Arial"/>
              </a:rPr>
              <a:t>4</a:t>
            </a:r>
            <a:r>
              <a:rPr sz="1841" spc="-23" dirty="0">
                <a:solidFill>
                  <a:srgbClr val="404040"/>
                </a:solidFill>
                <a:latin typeface="Arial"/>
                <a:cs typeface="Arial"/>
              </a:rPr>
              <a:t>0</a:t>
            </a:r>
            <a:r>
              <a:rPr sz="1841" spc="-14" dirty="0">
                <a:solidFill>
                  <a:srgbClr val="404040"/>
                </a:solidFill>
                <a:latin typeface="Arial"/>
                <a:cs typeface="Arial"/>
              </a:rPr>
              <a:t>0</a:t>
            </a:r>
            <a:r>
              <a:rPr sz="1841" spc="-18" dirty="0">
                <a:solidFill>
                  <a:srgbClr val="404040"/>
                </a:solidFill>
                <a:latin typeface="Arial"/>
                <a:cs typeface="Arial"/>
              </a:rPr>
              <a:t>.</a:t>
            </a:r>
            <a:r>
              <a:rPr sz="1841" spc="-14" dirty="0">
                <a:solidFill>
                  <a:srgbClr val="404040"/>
                </a:solidFill>
                <a:latin typeface="Arial"/>
                <a:cs typeface="Arial"/>
              </a:rPr>
              <a:t>0</a:t>
            </a:r>
            <a:r>
              <a:rPr sz="1841" spc="-23" dirty="0">
                <a:solidFill>
                  <a:srgbClr val="404040"/>
                </a:solidFill>
                <a:latin typeface="Arial"/>
                <a:cs typeface="Arial"/>
              </a:rPr>
              <a:t>0</a:t>
            </a:r>
            <a:r>
              <a:rPr sz="1841" spc="-14" dirty="0">
                <a:solidFill>
                  <a:srgbClr val="404040"/>
                </a:solidFill>
                <a:latin typeface="Arial"/>
                <a:cs typeface="Arial"/>
              </a:rPr>
              <a:t>0</a:t>
            </a:r>
            <a:r>
              <a:rPr sz="1841" spc="32" dirty="0">
                <a:solidFill>
                  <a:srgbClr val="404040"/>
                </a:solidFill>
                <a:latin typeface="Arial"/>
                <a:cs typeface="Arial"/>
              </a:rPr>
              <a:t> </a:t>
            </a:r>
            <a:r>
              <a:rPr sz="1841" spc="-14" dirty="0">
                <a:solidFill>
                  <a:srgbClr val="404040"/>
                </a:solidFill>
                <a:latin typeface="Arial"/>
                <a:cs typeface="Arial"/>
              </a:rPr>
              <a:t>p</a:t>
            </a:r>
            <a:r>
              <a:rPr sz="1841" spc="-23" dirty="0">
                <a:solidFill>
                  <a:srgbClr val="404040"/>
                </a:solidFill>
                <a:latin typeface="Arial"/>
                <a:cs typeface="Arial"/>
              </a:rPr>
              <a:t>e</a:t>
            </a:r>
            <a:r>
              <a:rPr sz="1841" spc="-9" dirty="0">
                <a:solidFill>
                  <a:srgbClr val="404040"/>
                </a:solidFill>
                <a:latin typeface="Arial"/>
                <a:cs typeface="Arial"/>
              </a:rPr>
              <a:t>r</a:t>
            </a:r>
            <a:r>
              <a:rPr sz="1841" spc="18" dirty="0">
                <a:solidFill>
                  <a:srgbClr val="404040"/>
                </a:solidFill>
                <a:latin typeface="Arial"/>
                <a:cs typeface="Arial"/>
              </a:rPr>
              <a:t> </a:t>
            </a:r>
            <a:r>
              <a:rPr sz="1841" spc="-9" dirty="0">
                <a:solidFill>
                  <a:srgbClr val="404040"/>
                </a:solidFill>
                <a:latin typeface="Arial"/>
                <a:cs typeface="Arial"/>
              </a:rPr>
              <a:t>pro</a:t>
            </a:r>
            <a:r>
              <a:rPr sz="1841" dirty="0">
                <a:solidFill>
                  <a:srgbClr val="404040"/>
                </a:solidFill>
                <a:latin typeface="Arial"/>
                <a:cs typeface="Arial"/>
              </a:rPr>
              <a:t>j</a:t>
            </a:r>
            <a:r>
              <a:rPr sz="1841" spc="-9" dirty="0">
                <a:solidFill>
                  <a:srgbClr val="404040"/>
                </a:solidFill>
                <a:latin typeface="Arial"/>
                <a:cs typeface="Arial"/>
              </a:rPr>
              <a:t>ect</a:t>
            </a:r>
            <a:endParaRPr sz="1841">
              <a:latin typeface="Arial"/>
              <a:cs typeface="Arial"/>
            </a:endParaRPr>
          </a:p>
          <a:p>
            <a:pPr>
              <a:lnSpc>
                <a:spcPct val="100000"/>
              </a:lnSpc>
              <a:buClr>
                <a:srgbClr val="90C225"/>
              </a:buClr>
              <a:buFont typeface="Wingdings"/>
              <a:buChar char=""/>
            </a:pPr>
            <a:endParaRPr sz="1841">
              <a:latin typeface="Times New Roman"/>
              <a:cs typeface="Times New Roman"/>
            </a:endParaRPr>
          </a:p>
          <a:p>
            <a:pPr>
              <a:spcBef>
                <a:spcPts val="32"/>
              </a:spcBef>
              <a:buClr>
                <a:srgbClr val="90C225"/>
              </a:buClr>
              <a:buFont typeface="Wingdings"/>
              <a:buChar char=""/>
            </a:pPr>
            <a:endParaRPr sz="1657">
              <a:latin typeface="Times New Roman"/>
              <a:cs typeface="Times New Roman"/>
            </a:endParaRPr>
          </a:p>
          <a:p>
            <a:pPr marL="11693">
              <a:tabLst>
                <a:tab pos="328570" algn="l"/>
              </a:tabLst>
            </a:pPr>
            <a:r>
              <a:rPr sz="1749" spc="14" dirty="0">
                <a:solidFill>
                  <a:srgbClr val="90C225"/>
                </a:solidFill>
                <a:latin typeface="Wingdings 3"/>
                <a:cs typeface="Wingdings 3"/>
              </a:rPr>
              <a:t></a:t>
            </a:r>
            <a:r>
              <a:rPr sz="1749" spc="14" dirty="0">
                <a:solidFill>
                  <a:srgbClr val="90C225"/>
                </a:solidFill>
                <a:latin typeface="Times New Roman"/>
                <a:cs typeface="Times New Roman"/>
              </a:rPr>
              <a:t>	</a:t>
            </a:r>
            <a:r>
              <a:rPr sz="2210" b="1" spc="14" dirty="0">
                <a:solidFill>
                  <a:srgbClr val="404040"/>
                </a:solidFill>
                <a:latin typeface="Arial"/>
                <a:cs typeface="Arial"/>
              </a:rPr>
              <a:t>Strand</a:t>
            </a:r>
            <a:r>
              <a:rPr sz="2210" b="1" spc="-14" dirty="0">
                <a:solidFill>
                  <a:srgbClr val="404040"/>
                </a:solidFill>
                <a:latin typeface="Arial"/>
                <a:cs typeface="Arial"/>
              </a:rPr>
              <a:t> </a:t>
            </a:r>
            <a:r>
              <a:rPr sz="2210" b="1" dirty="0">
                <a:solidFill>
                  <a:srgbClr val="404040"/>
                </a:solidFill>
                <a:latin typeface="Arial"/>
                <a:cs typeface="Arial"/>
              </a:rPr>
              <a:t>2</a:t>
            </a:r>
            <a:endParaRPr sz="2210">
              <a:latin typeface="Arial"/>
              <a:cs typeface="Arial"/>
            </a:endParaRPr>
          </a:p>
          <a:p>
            <a:pPr marL="671172" indent="-328570">
              <a:spcBef>
                <a:spcPts val="921"/>
              </a:spcBef>
              <a:buClr>
                <a:srgbClr val="90C225"/>
              </a:buClr>
              <a:buSzPct val="80000"/>
              <a:buFont typeface="Wingdings"/>
              <a:buChar char=""/>
              <a:tabLst>
                <a:tab pos="671757" algn="l"/>
              </a:tabLst>
            </a:pPr>
            <a:r>
              <a:rPr sz="1841" spc="-23" dirty="0">
                <a:solidFill>
                  <a:srgbClr val="404040"/>
                </a:solidFill>
                <a:latin typeface="Arial"/>
                <a:cs typeface="Arial"/>
              </a:rPr>
              <a:t>P</a:t>
            </a:r>
            <a:r>
              <a:rPr sz="1841" spc="-5" dirty="0">
                <a:solidFill>
                  <a:srgbClr val="404040"/>
                </a:solidFill>
                <a:latin typeface="Arial"/>
                <a:cs typeface="Arial"/>
              </a:rPr>
              <a:t>r</a:t>
            </a:r>
            <a:r>
              <a:rPr sz="1841" spc="-14" dirty="0">
                <a:solidFill>
                  <a:srgbClr val="404040"/>
                </a:solidFill>
                <a:latin typeface="Arial"/>
                <a:cs typeface="Arial"/>
              </a:rPr>
              <a:t>o</a:t>
            </a:r>
            <a:r>
              <a:rPr sz="1841" dirty="0">
                <a:solidFill>
                  <a:srgbClr val="404040"/>
                </a:solidFill>
                <a:latin typeface="Arial"/>
                <a:cs typeface="Arial"/>
              </a:rPr>
              <a:t>j</a:t>
            </a:r>
            <a:r>
              <a:rPr sz="1841" spc="-9" dirty="0">
                <a:solidFill>
                  <a:srgbClr val="404040"/>
                </a:solidFill>
                <a:latin typeface="Arial"/>
                <a:cs typeface="Arial"/>
              </a:rPr>
              <a:t>ects</a:t>
            </a:r>
            <a:r>
              <a:rPr sz="1841" spc="9" dirty="0">
                <a:solidFill>
                  <a:srgbClr val="404040"/>
                </a:solidFill>
                <a:latin typeface="Arial"/>
                <a:cs typeface="Arial"/>
              </a:rPr>
              <a:t> </a:t>
            </a:r>
            <a:r>
              <a:rPr sz="1841" spc="-5" dirty="0">
                <a:solidFill>
                  <a:srgbClr val="404040"/>
                </a:solidFill>
                <a:latin typeface="Arial"/>
                <a:cs typeface="Arial"/>
              </a:rPr>
              <a:t>c</a:t>
            </a:r>
            <a:r>
              <a:rPr sz="1841" spc="-14" dirty="0">
                <a:solidFill>
                  <a:srgbClr val="404040"/>
                </a:solidFill>
                <a:latin typeface="Arial"/>
                <a:cs typeface="Arial"/>
              </a:rPr>
              <a:t>an </a:t>
            </a:r>
            <a:r>
              <a:rPr sz="1841" spc="-18" dirty="0">
                <a:solidFill>
                  <a:srgbClr val="404040"/>
                </a:solidFill>
                <a:latin typeface="Arial"/>
                <a:cs typeface="Arial"/>
              </a:rPr>
              <a:t>l</a:t>
            </a:r>
            <a:r>
              <a:rPr sz="1841" spc="-9" dirty="0">
                <a:solidFill>
                  <a:srgbClr val="404040"/>
                </a:solidFill>
                <a:latin typeface="Arial"/>
                <a:cs typeface="Arial"/>
              </a:rPr>
              <a:t>ast</a:t>
            </a:r>
            <a:r>
              <a:rPr sz="1841" spc="18" dirty="0">
                <a:solidFill>
                  <a:srgbClr val="404040"/>
                </a:solidFill>
                <a:latin typeface="Arial"/>
                <a:cs typeface="Arial"/>
              </a:rPr>
              <a:t> </a:t>
            </a:r>
            <a:r>
              <a:rPr sz="1841" spc="-14" dirty="0">
                <a:solidFill>
                  <a:srgbClr val="404040"/>
                </a:solidFill>
                <a:latin typeface="Arial"/>
                <a:cs typeface="Arial"/>
              </a:rPr>
              <a:t>24 </a:t>
            </a:r>
            <a:r>
              <a:rPr sz="1841" spc="-23" dirty="0">
                <a:solidFill>
                  <a:srgbClr val="404040"/>
                </a:solidFill>
                <a:latin typeface="Arial"/>
                <a:cs typeface="Arial"/>
              </a:rPr>
              <a:t>o</a:t>
            </a:r>
            <a:r>
              <a:rPr sz="1841" spc="-9" dirty="0">
                <a:solidFill>
                  <a:srgbClr val="404040"/>
                </a:solidFill>
                <a:latin typeface="Arial"/>
                <a:cs typeface="Arial"/>
              </a:rPr>
              <a:t>r</a:t>
            </a:r>
            <a:r>
              <a:rPr sz="1841" dirty="0">
                <a:solidFill>
                  <a:srgbClr val="404040"/>
                </a:solidFill>
                <a:latin typeface="Arial"/>
                <a:cs typeface="Arial"/>
              </a:rPr>
              <a:t> </a:t>
            </a:r>
            <a:r>
              <a:rPr sz="1841" spc="-23" dirty="0">
                <a:solidFill>
                  <a:srgbClr val="404040"/>
                </a:solidFill>
                <a:latin typeface="Arial"/>
                <a:cs typeface="Arial"/>
              </a:rPr>
              <a:t>3</a:t>
            </a:r>
            <a:r>
              <a:rPr sz="1841" spc="-14" dirty="0">
                <a:solidFill>
                  <a:srgbClr val="404040"/>
                </a:solidFill>
                <a:latin typeface="Arial"/>
                <a:cs typeface="Arial"/>
              </a:rPr>
              <a:t>6</a:t>
            </a:r>
            <a:r>
              <a:rPr sz="1841" spc="9" dirty="0">
                <a:solidFill>
                  <a:srgbClr val="404040"/>
                </a:solidFill>
                <a:latin typeface="Arial"/>
                <a:cs typeface="Arial"/>
              </a:rPr>
              <a:t> </a:t>
            </a:r>
            <a:r>
              <a:rPr sz="1841" spc="14" dirty="0">
                <a:solidFill>
                  <a:srgbClr val="404040"/>
                </a:solidFill>
                <a:latin typeface="Arial"/>
                <a:cs typeface="Arial"/>
              </a:rPr>
              <a:t>m</a:t>
            </a:r>
            <a:r>
              <a:rPr sz="1841" spc="-14" dirty="0">
                <a:solidFill>
                  <a:srgbClr val="404040"/>
                </a:solidFill>
                <a:latin typeface="Arial"/>
                <a:cs typeface="Arial"/>
              </a:rPr>
              <a:t>o</a:t>
            </a:r>
            <a:r>
              <a:rPr sz="1841" spc="-23" dirty="0">
                <a:solidFill>
                  <a:srgbClr val="404040"/>
                </a:solidFill>
                <a:latin typeface="Arial"/>
                <a:cs typeface="Arial"/>
              </a:rPr>
              <a:t>n</a:t>
            </a:r>
            <a:r>
              <a:rPr sz="1841" spc="-9" dirty="0">
                <a:solidFill>
                  <a:srgbClr val="404040"/>
                </a:solidFill>
                <a:latin typeface="Arial"/>
                <a:cs typeface="Arial"/>
              </a:rPr>
              <a:t>t</a:t>
            </a:r>
            <a:r>
              <a:rPr sz="1841" spc="-23" dirty="0">
                <a:solidFill>
                  <a:srgbClr val="404040"/>
                </a:solidFill>
                <a:latin typeface="Arial"/>
                <a:cs typeface="Arial"/>
              </a:rPr>
              <a:t>h</a:t>
            </a:r>
            <a:r>
              <a:rPr sz="1841" spc="-9" dirty="0">
                <a:solidFill>
                  <a:srgbClr val="404040"/>
                </a:solidFill>
                <a:latin typeface="Arial"/>
                <a:cs typeface="Arial"/>
              </a:rPr>
              <a:t>s</a:t>
            </a:r>
            <a:endParaRPr sz="1841">
              <a:latin typeface="Arial"/>
              <a:cs typeface="Arial"/>
            </a:endParaRPr>
          </a:p>
          <a:p>
            <a:pPr marL="671172" indent="-328570">
              <a:spcBef>
                <a:spcPts val="930"/>
              </a:spcBef>
              <a:buClr>
                <a:srgbClr val="90C225"/>
              </a:buClr>
              <a:buSzPct val="80000"/>
              <a:buFont typeface="Wingdings"/>
              <a:buChar char=""/>
              <a:tabLst>
                <a:tab pos="671757" algn="l"/>
              </a:tabLst>
            </a:pPr>
            <a:r>
              <a:rPr sz="1841" spc="-14" dirty="0">
                <a:solidFill>
                  <a:srgbClr val="404040"/>
                </a:solidFill>
                <a:latin typeface="Arial"/>
                <a:cs typeface="Arial"/>
              </a:rPr>
              <a:t>Fu</a:t>
            </a:r>
            <a:r>
              <a:rPr sz="1841" spc="-23" dirty="0">
                <a:solidFill>
                  <a:srgbClr val="404040"/>
                </a:solidFill>
                <a:latin typeface="Arial"/>
                <a:cs typeface="Arial"/>
              </a:rPr>
              <a:t>n</a:t>
            </a:r>
            <a:r>
              <a:rPr sz="1841" spc="-14" dirty="0">
                <a:solidFill>
                  <a:srgbClr val="404040"/>
                </a:solidFill>
                <a:latin typeface="Arial"/>
                <a:cs typeface="Arial"/>
              </a:rPr>
              <a:t>d</a:t>
            </a:r>
            <a:r>
              <a:rPr sz="1841" spc="-18" dirty="0">
                <a:solidFill>
                  <a:srgbClr val="404040"/>
                </a:solidFill>
                <a:latin typeface="Arial"/>
                <a:cs typeface="Arial"/>
              </a:rPr>
              <a:t>i</a:t>
            </a:r>
            <a:r>
              <a:rPr sz="1841" spc="-14" dirty="0">
                <a:solidFill>
                  <a:srgbClr val="404040"/>
                </a:solidFill>
                <a:latin typeface="Arial"/>
                <a:cs typeface="Arial"/>
              </a:rPr>
              <a:t>ng</a:t>
            </a:r>
            <a:r>
              <a:rPr sz="1841" spc="28" dirty="0">
                <a:solidFill>
                  <a:srgbClr val="404040"/>
                </a:solidFill>
                <a:latin typeface="Arial"/>
                <a:cs typeface="Arial"/>
              </a:rPr>
              <a:t> </a:t>
            </a:r>
            <a:r>
              <a:rPr sz="1841" spc="-14" dirty="0">
                <a:solidFill>
                  <a:srgbClr val="404040"/>
                </a:solidFill>
                <a:latin typeface="Arial"/>
                <a:cs typeface="Arial"/>
              </a:rPr>
              <a:t>b</a:t>
            </a:r>
            <a:r>
              <a:rPr sz="1841" spc="-23" dirty="0">
                <a:solidFill>
                  <a:srgbClr val="404040"/>
                </a:solidFill>
                <a:latin typeface="Arial"/>
                <a:cs typeface="Arial"/>
              </a:rPr>
              <a:t>e</a:t>
            </a:r>
            <a:r>
              <a:rPr sz="1841" spc="-9" dirty="0">
                <a:solidFill>
                  <a:srgbClr val="404040"/>
                </a:solidFill>
                <a:latin typeface="Arial"/>
                <a:cs typeface="Arial"/>
              </a:rPr>
              <a:t>t</a:t>
            </a:r>
            <a:r>
              <a:rPr sz="1841" spc="-37" dirty="0">
                <a:solidFill>
                  <a:srgbClr val="404040"/>
                </a:solidFill>
                <a:latin typeface="Arial"/>
                <a:cs typeface="Arial"/>
              </a:rPr>
              <a:t>w</a:t>
            </a:r>
            <a:r>
              <a:rPr sz="1841" spc="-14" dirty="0">
                <a:solidFill>
                  <a:srgbClr val="404040"/>
                </a:solidFill>
                <a:latin typeface="Arial"/>
                <a:cs typeface="Arial"/>
              </a:rPr>
              <a:t>e</a:t>
            </a:r>
            <a:r>
              <a:rPr sz="1841" spc="-23" dirty="0">
                <a:solidFill>
                  <a:srgbClr val="404040"/>
                </a:solidFill>
                <a:latin typeface="Arial"/>
                <a:cs typeface="Arial"/>
              </a:rPr>
              <a:t>e</a:t>
            </a:r>
            <a:r>
              <a:rPr sz="1841" spc="-14" dirty="0">
                <a:solidFill>
                  <a:srgbClr val="404040"/>
                </a:solidFill>
                <a:latin typeface="Arial"/>
                <a:cs typeface="Arial"/>
              </a:rPr>
              <a:t>n</a:t>
            </a:r>
            <a:r>
              <a:rPr sz="1841" spc="78" dirty="0">
                <a:solidFill>
                  <a:srgbClr val="404040"/>
                </a:solidFill>
                <a:latin typeface="Arial"/>
                <a:cs typeface="Arial"/>
              </a:rPr>
              <a:t> </a:t>
            </a:r>
            <a:r>
              <a:rPr sz="1841" spc="-23" dirty="0">
                <a:solidFill>
                  <a:srgbClr val="404040"/>
                </a:solidFill>
                <a:latin typeface="Arial"/>
                <a:cs typeface="Arial"/>
              </a:rPr>
              <a:t>E</a:t>
            </a:r>
            <a:r>
              <a:rPr sz="1841" spc="-14" dirty="0">
                <a:solidFill>
                  <a:srgbClr val="404040"/>
                </a:solidFill>
                <a:latin typeface="Arial"/>
                <a:cs typeface="Arial"/>
              </a:rPr>
              <a:t>UR</a:t>
            </a:r>
            <a:r>
              <a:rPr sz="1841" spc="32" dirty="0">
                <a:solidFill>
                  <a:srgbClr val="404040"/>
                </a:solidFill>
                <a:latin typeface="Arial"/>
                <a:cs typeface="Arial"/>
              </a:rPr>
              <a:t> </a:t>
            </a:r>
            <a:r>
              <a:rPr sz="1841" spc="-18" dirty="0">
                <a:solidFill>
                  <a:srgbClr val="404040"/>
                </a:solidFill>
                <a:latin typeface="Arial"/>
                <a:cs typeface="Arial"/>
              </a:rPr>
              <a:t>400.00</a:t>
            </a:r>
            <a:r>
              <a:rPr sz="1841" spc="-14" dirty="0">
                <a:solidFill>
                  <a:srgbClr val="404040"/>
                </a:solidFill>
                <a:latin typeface="Arial"/>
                <a:cs typeface="Arial"/>
              </a:rPr>
              <a:t>0</a:t>
            </a:r>
            <a:r>
              <a:rPr sz="1841" spc="28" dirty="0">
                <a:solidFill>
                  <a:srgbClr val="404040"/>
                </a:solidFill>
                <a:latin typeface="Arial"/>
                <a:cs typeface="Arial"/>
              </a:rPr>
              <a:t> </a:t>
            </a:r>
            <a:r>
              <a:rPr sz="1841" spc="-14" dirty="0">
                <a:solidFill>
                  <a:srgbClr val="404040"/>
                </a:solidFill>
                <a:latin typeface="Arial"/>
                <a:cs typeface="Arial"/>
              </a:rPr>
              <a:t>a</a:t>
            </a:r>
            <a:r>
              <a:rPr sz="1841" spc="-23" dirty="0">
                <a:solidFill>
                  <a:srgbClr val="404040"/>
                </a:solidFill>
                <a:latin typeface="Arial"/>
                <a:cs typeface="Arial"/>
              </a:rPr>
              <a:t>n</a:t>
            </a:r>
            <a:r>
              <a:rPr sz="1841" spc="-14" dirty="0">
                <a:solidFill>
                  <a:srgbClr val="404040"/>
                </a:solidFill>
                <a:latin typeface="Arial"/>
                <a:cs typeface="Arial"/>
              </a:rPr>
              <a:t>d</a:t>
            </a:r>
            <a:r>
              <a:rPr sz="1841" spc="9" dirty="0">
                <a:solidFill>
                  <a:srgbClr val="404040"/>
                </a:solidFill>
                <a:latin typeface="Arial"/>
                <a:cs typeface="Arial"/>
              </a:rPr>
              <a:t> </a:t>
            </a:r>
            <a:r>
              <a:rPr sz="1841" spc="-23" dirty="0">
                <a:solidFill>
                  <a:srgbClr val="404040"/>
                </a:solidFill>
                <a:latin typeface="Arial"/>
                <a:cs typeface="Arial"/>
              </a:rPr>
              <a:t>E</a:t>
            </a:r>
            <a:r>
              <a:rPr sz="1841" spc="-14" dirty="0">
                <a:solidFill>
                  <a:srgbClr val="404040"/>
                </a:solidFill>
                <a:latin typeface="Arial"/>
                <a:cs typeface="Arial"/>
              </a:rPr>
              <a:t>UR</a:t>
            </a:r>
            <a:r>
              <a:rPr sz="1841" spc="23" dirty="0">
                <a:solidFill>
                  <a:srgbClr val="404040"/>
                </a:solidFill>
                <a:latin typeface="Arial"/>
                <a:cs typeface="Arial"/>
              </a:rPr>
              <a:t> </a:t>
            </a:r>
            <a:r>
              <a:rPr sz="1841" spc="-14" dirty="0">
                <a:solidFill>
                  <a:srgbClr val="404040"/>
                </a:solidFill>
                <a:latin typeface="Arial"/>
                <a:cs typeface="Arial"/>
              </a:rPr>
              <a:t>8</a:t>
            </a:r>
            <a:r>
              <a:rPr sz="1841" spc="-23" dirty="0">
                <a:solidFill>
                  <a:srgbClr val="404040"/>
                </a:solidFill>
                <a:latin typeface="Arial"/>
                <a:cs typeface="Arial"/>
              </a:rPr>
              <a:t>0</a:t>
            </a:r>
            <a:r>
              <a:rPr sz="1841" spc="-9" dirty="0">
                <a:solidFill>
                  <a:srgbClr val="404040"/>
                </a:solidFill>
                <a:latin typeface="Arial"/>
                <a:cs typeface="Arial"/>
              </a:rPr>
              <a:t>0.</a:t>
            </a:r>
            <a:r>
              <a:rPr sz="1841" spc="-23" dirty="0">
                <a:solidFill>
                  <a:srgbClr val="404040"/>
                </a:solidFill>
                <a:latin typeface="Arial"/>
                <a:cs typeface="Arial"/>
              </a:rPr>
              <a:t>0</a:t>
            </a:r>
            <a:r>
              <a:rPr sz="1841" spc="-14" dirty="0">
                <a:solidFill>
                  <a:srgbClr val="404040"/>
                </a:solidFill>
                <a:latin typeface="Arial"/>
                <a:cs typeface="Arial"/>
              </a:rPr>
              <a:t>00</a:t>
            </a:r>
            <a:r>
              <a:rPr sz="1841" spc="28" dirty="0">
                <a:solidFill>
                  <a:srgbClr val="404040"/>
                </a:solidFill>
                <a:latin typeface="Arial"/>
                <a:cs typeface="Arial"/>
              </a:rPr>
              <a:t> </a:t>
            </a:r>
            <a:r>
              <a:rPr sz="1841" spc="-14" dirty="0">
                <a:solidFill>
                  <a:srgbClr val="404040"/>
                </a:solidFill>
                <a:latin typeface="Arial"/>
                <a:cs typeface="Arial"/>
              </a:rPr>
              <a:t>p</a:t>
            </a:r>
            <a:r>
              <a:rPr sz="1841" spc="-23" dirty="0">
                <a:solidFill>
                  <a:srgbClr val="404040"/>
                </a:solidFill>
                <a:latin typeface="Arial"/>
                <a:cs typeface="Arial"/>
              </a:rPr>
              <a:t>e</a:t>
            </a:r>
            <a:r>
              <a:rPr sz="1841" spc="-9" dirty="0">
                <a:solidFill>
                  <a:srgbClr val="404040"/>
                </a:solidFill>
                <a:latin typeface="Arial"/>
                <a:cs typeface="Arial"/>
              </a:rPr>
              <a:t>r</a:t>
            </a:r>
            <a:r>
              <a:rPr sz="1841" spc="18" dirty="0">
                <a:solidFill>
                  <a:srgbClr val="404040"/>
                </a:solidFill>
                <a:latin typeface="Arial"/>
                <a:cs typeface="Arial"/>
              </a:rPr>
              <a:t> </a:t>
            </a:r>
            <a:r>
              <a:rPr sz="1841" spc="-9" dirty="0">
                <a:solidFill>
                  <a:srgbClr val="404040"/>
                </a:solidFill>
                <a:latin typeface="Arial"/>
                <a:cs typeface="Arial"/>
              </a:rPr>
              <a:t>pro</a:t>
            </a:r>
            <a:r>
              <a:rPr sz="1841" dirty="0">
                <a:solidFill>
                  <a:srgbClr val="404040"/>
                </a:solidFill>
                <a:latin typeface="Arial"/>
                <a:cs typeface="Arial"/>
              </a:rPr>
              <a:t>j</a:t>
            </a:r>
            <a:r>
              <a:rPr sz="1841" spc="-14" dirty="0">
                <a:solidFill>
                  <a:srgbClr val="404040"/>
                </a:solidFill>
                <a:latin typeface="Arial"/>
                <a:cs typeface="Arial"/>
              </a:rPr>
              <a:t>e</a:t>
            </a:r>
            <a:r>
              <a:rPr sz="1841" spc="-5" dirty="0">
                <a:solidFill>
                  <a:srgbClr val="404040"/>
                </a:solidFill>
                <a:latin typeface="Arial"/>
                <a:cs typeface="Arial"/>
              </a:rPr>
              <a:t>c</a:t>
            </a:r>
            <a:r>
              <a:rPr sz="1841" spc="-9" dirty="0">
                <a:solidFill>
                  <a:srgbClr val="404040"/>
                </a:solidFill>
                <a:latin typeface="Arial"/>
                <a:cs typeface="Arial"/>
              </a:rPr>
              <a:t>t</a:t>
            </a:r>
            <a:endParaRPr sz="1841">
              <a:latin typeface="Arial"/>
              <a:cs typeface="Arial"/>
            </a:endParaRPr>
          </a:p>
          <a:p>
            <a:pPr>
              <a:lnSpc>
                <a:spcPct val="100000"/>
              </a:lnSpc>
              <a:buClr>
                <a:srgbClr val="90C225"/>
              </a:buClr>
              <a:buFont typeface="Wingdings"/>
              <a:buChar char=""/>
            </a:pPr>
            <a:endParaRPr sz="1841">
              <a:latin typeface="Times New Roman"/>
              <a:cs typeface="Times New Roman"/>
            </a:endParaRPr>
          </a:p>
          <a:p>
            <a:pPr>
              <a:spcBef>
                <a:spcPts val="29"/>
              </a:spcBef>
              <a:buClr>
                <a:srgbClr val="90C225"/>
              </a:buClr>
              <a:buFont typeface="Wingdings"/>
              <a:buChar char=""/>
            </a:pPr>
            <a:endParaRPr sz="1657">
              <a:latin typeface="Times New Roman"/>
              <a:cs typeface="Times New Roman"/>
            </a:endParaRPr>
          </a:p>
          <a:p>
            <a:pPr marL="11693">
              <a:tabLst>
                <a:tab pos="328570" algn="l"/>
              </a:tabLst>
            </a:pPr>
            <a:r>
              <a:rPr sz="1749" spc="14" dirty="0">
                <a:solidFill>
                  <a:srgbClr val="90C225"/>
                </a:solidFill>
                <a:latin typeface="Wingdings 3"/>
                <a:cs typeface="Wingdings 3"/>
              </a:rPr>
              <a:t></a:t>
            </a:r>
            <a:r>
              <a:rPr sz="1749" spc="14" dirty="0">
                <a:solidFill>
                  <a:srgbClr val="90C225"/>
                </a:solidFill>
                <a:latin typeface="Times New Roman"/>
                <a:cs typeface="Times New Roman"/>
              </a:rPr>
              <a:t>	</a:t>
            </a:r>
            <a:r>
              <a:rPr sz="2210" b="1" spc="14" dirty="0">
                <a:solidFill>
                  <a:srgbClr val="404040"/>
                </a:solidFill>
                <a:latin typeface="Arial"/>
                <a:cs typeface="Arial"/>
              </a:rPr>
              <a:t>Strand</a:t>
            </a:r>
            <a:r>
              <a:rPr sz="2210" b="1" spc="-23" dirty="0">
                <a:solidFill>
                  <a:srgbClr val="404040"/>
                </a:solidFill>
                <a:latin typeface="Arial"/>
                <a:cs typeface="Arial"/>
              </a:rPr>
              <a:t> </a:t>
            </a:r>
            <a:r>
              <a:rPr sz="2210" b="1" dirty="0">
                <a:solidFill>
                  <a:srgbClr val="404040"/>
                </a:solidFill>
                <a:latin typeface="Arial"/>
                <a:cs typeface="Arial"/>
              </a:rPr>
              <a:t>3</a:t>
            </a:r>
            <a:endParaRPr sz="2210">
              <a:latin typeface="Arial"/>
              <a:cs typeface="Arial"/>
            </a:endParaRPr>
          </a:p>
          <a:p>
            <a:pPr marL="671172" indent="-328570">
              <a:spcBef>
                <a:spcPts val="921"/>
              </a:spcBef>
              <a:buClr>
                <a:srgbClr val="90C225"/>
              </a:buClr>
              <a:buSzPct val="80000"/>
              <a:buFont typeface="Wingdings"/>
              <a:buChar char=""/>
              <a:tabLst>
                <a:tab pos="671757" algn="l"/>
              </a:tabLst>
            </a:pPr>
            <a:r>
              <a:rPr sz="1841" spc="-23" dirty="0">
                <a:solidFill>
                  <a:srgbClr val="404040"/>
                </a:solidFill>
                <a:latin typeface="Arial"/>
                <a:cs typeface="Arial"/>
              </a:rPr>
              <a:t>P</a:t>
            </a:r>
            <a:r>
              <a:rPr sz="1841" spc="-5" dirty="0">
                <a:solidFill>
                  <a:srgbClr val="404040"/>
                </a:solidFill>
                <a:latin typeface="Arial"/>
                <a:cs typeface="Arial"/>
              </a:rPr>
              <a:t>r</a:t>
            </a:r>
            <a:r>
              <a:rPr sz="1841" spc="-14" dirty="0">
                <a:solidFill>
                  <a:srgbClr val="404040"/>
                </a:solidFill>
                <a:latin typeface="Arial"/>
                <a:cs typeface="Arial"/>
              </a:rPr>
              <a:t>o</a:t>
            </a:r>
            <a:r>
              <a:rPr sz="1841" dirty="0">
                <a:solidFill>
                  <a:srgbClr val="404040"/>
                </a:solidFill>
                <a:latin typeface="Arial"/>
                <a:cs typeface="Arial"/>
              </a:rPr>
              <a:t>j</a:t>
            </a:r>
            <a:r>
              <a:rPr sz="1841" spc="-9" dirty="0">
                <a:solidFill>
                  <a:srgbClr val="404040"/>
                </a:solidFill>
                <a:latin typeface="Arial"/>
                <a:cs typeface="Arial"/>
              </a:rPr>
              <a:t>ects</a:t>
            </a:r>
            <a:r>
              <a:rPr sz="1841" spc="9" dirty="0">
                <a:solidFill>
                  <a:srgbClr val="404040"/>
                </a:solidFill>
                <a:latin typeface="Arial"/>
                <a:cs typeface="Arial"/>
              </a:rPr>
              <a:t> </a:t>
            </a:r>
            <a:r>
              <a:rPr sz="1841" spc="-5" dirty="0">
                <a:solidFill>
                  <a:srgbClr val="404040"/>
                </a:solidFill>
                <a:latin typeface="Arial"/>
                <a:cs typeface="Arial"/>
              </a:rPr>
              <a:t>c</a:t>
            </a:r>
            <a:r>
              <a:rPr sz="1841" spc="-14" dirty="0">
                <a:solidFill>
                  <a:srgbClr val="404040"/>
                </a:solidFill>
                <a:latin typeface="Arial"/>
                <a:cs typeface="Arial"/>
              </a:rPr>
              <a:t>an </a:t>
            </a:r>
            <a:r>
              <a:rPr sz="1841" spc="-18" dirty="0">
                <a:solidFill>
                  <a:srgbClr val="404040"/>
                </a:solidFill>
                <a:latin typeface="Arial"/>
                <a:cs typeface="Arial"/>
              </a:rPr>
              <a:t>l</a:t>
            </a:r>
            <a:r>
              <a:rPr sz="1841" spc="-9" dirty="0">
                <a:solidFill>
                  <a:srgbClr val="404040"/>
                </a:solidFill>
                <a:latin typeface="Arial"/>
                <a:cs typeface="Arial"/>
              </a:rPr>
              <a:t>ast</a:t>
            </a:r>
            <a:r>
              <a:rPr sz="1841" spc="32" dirty="0">
                <a:solidFill>
                  <a:srgbClr val="404040"/>
                </a:solidFill>
                <a:latin typeface="Arial"/>
                <a:cs typeface="Arial"/>
              </a:rPr>
              <a:t> </a:t>
            </a:r>
            <a:r>
              <a:rPr sz="1841" spc="-18" dirty="0">
                <a:solidFill>
                  <a:srgbClr val="404040"/>
                </a:solidFill>
                <a:latin typeface="Arial"/>
                <a:cs typeface="Arial"/>
              </a:rPr>
              <a:t>3</a:t>
            </a:r>
            <a:r>
              <a:rPr sz="1841" spc="-14" dirty="0">
                <a:solidFill>
                  <a:srgbClr val="404040"/>
                </a:solidFill>
                <a:latin typeface="Arial"/>
                <a:cs typeface="Arial"/>
              </a:rPr>
              <a:t>6</a:t>
            </a:r>
            <a:r>
              <a:rPr sz="1841" spc="-9" dirty="0">
                <a:solidFill>
                  <a:srgbClr val="404040"/>
                </a:solidFill>
                <a:latin typeface="Arial"/>
                <a:cs typeface="Arial"/>
              </a:rPr>
              <a:t> or</a:t>
            </a:r>
            <a:r>
              <a:rPr sz="1841" spc="-5" dirty="0">
                <a:solidFill>
                  <a:srgbClr val="404040"/>
                </a:solidFill>
                <a:latin typeface="Arial"/>
                <a:cs typeface="Arial"/>
              </a:rPr>
              <a:t> </a:t>
            </a:r>
            <a:r>
              <a:rPr sz="1841" spc="-18" dirty="0">
                <a:solidFill>
                  <a:srgbClr val="404040"/>
                </a:solidFill>
                <a:latin typeface="Arial"/>
                <a:cs typeface="Arial"/>
              </a:rPr>
              <a:t>4</a:t>
            </a:r>
            <a:r>
              <a:rPr sz="1841" spc="-14" dirty="0">
                <a:solidFill>
                  <a:srgbClr val="404040"/>
                </a:solidFill>
                <a:latin typeface="Arial"/>
                <a:cs typeface="Arial"/>
              </a:rPr>
              <a:t>8</a:t>
            </a:r>
            <a:r>
              <a:rPr sz="1841" spc="14" dirty="0">
                <a:solidFill>
                  <a:srgbClr val="404040"/>
                </a:solidFill>
                <a:latin typeface="Arial"/>
                <a:cs typeface="Arial"/>
              </a:rPr>
              <a:t> m</a:t>
            </a:r>
            <a:r>
              <a:rPr sz="1841" spc="-14" dirty="0">
                <a:solidFill>
                  <a:srgbClr val="404040"/>
                </a:solidFill>
                <a:latin typeface="Arial"/>
                <a:cs typeface="Arial"/>
              </a:rPr>
              <a:t>o</a:t>
            </a:r>
            <a:r>
              <a:rPr sz="1841" spc="-23" dirty="0">
                <a:solidFill>
                  <a:srgbClr val="404040"/>
                </a:solidFill>
                <a:latin typeface="Arial"/>
                <a:cs typeface="Arial"/>
              </a:rPr>
              <a:t>n</a:t>
            </a:r>
            <a:r>
              <a:rPr sz="1841" spc="-9" dirty="0">
                <a:solidFill>
                  <a:srgbClr val="404040"/>
                </a:solidFill>
                <a:latin typeface="Arial"/>
                <a:cs typeface="Arial"/>
              </a:rPr>
              <a:t>t</a:t>
            </a:r>
            <a:r>
              <a:rPr sz="1841" spc="-23" dirty="0">
                <a:solidFill>
                  <a:srgbClr val="404040"/>
                </a:solidFill>
                <a:latin typeface="Arial"/>
                <a:cs typeface="Arial"/>
              </a:rPr>
              <a:t>h</a:t>
            </a:r>
            <a:r>
              <a:rPr sz="1841" spc="-9" dirty="0">
                <a:solidFill>
                  <a:srgbClr val="404040"/>
                </a:solidFill>
                <a:latin typeface="Arial"/>
                <a:cs typeface="Arial"/>
              </a:rPr>
              <a:t>s</a:t>
            </a:r>
            <a:endParaRPr sz="1841">
              <a:latin typeface="Arial"/>
              <a:cs typeface="Arial"/>
            </a:endParaRPr>
          </a:p>
          <a:p>
            <a:pPr marL="671172" indent="-328570">
              <a:spcBef>
                <a:spcPts val="930"/>
              </a:spcBef>
              <a:buClr>
                <a:srgbClr val="90C225"/>
              </a:buClr>
              <a:buSzPct val="80000"/>
              <a:buFont typeface="Wingdings"/>
              <a:buChar char=""/>
              <a:tabLst>
                <a:tab pos="671757" algn="l"/>
              </a:tabLst>
            </a:pPr>
            <a:r>
              <a:rPr sz="1841" spc="-14" dirty="0">
                <a:solidFill>
                  <a:srgbClr val="404040"/>
                </a:solidFill>
                <a:latin typeface="Arial"/>
                <a:cs typeface="Arial"/>
              </a:rPr>
              <a:t>Fu</a:t>
            </a:r>
            <a:r>
              <a:rPr sz="1841" spc="-23" dirty="0">
                <a:solidFill>
                  <a:srgbClr val="404040"/>
                </a:solidFill>
                <a:latin typeface="Arial"/>
                <a:cs typeface="Arial"/>
              </a:rPr>
              <a:t>n</a:t>
            </a:r>
            <a:r>
              <a:rPr sz="1841" spc="-14" dirty="0">
                <a:solidFill>
                  <a:srgbClr val="404040"/>
                </a:solidFill>
                <a:latin typeface="Arial"/>
                <a:cs typeface="Arial"/>
              </a:rPr>
              <a:t>d</a:t>
            </a:r>
            <a:r>
              <a:rPr sz="1841" spc="-18" dirty="0">
                <a:solidFill>
                  <a:srgbClr val="404040"/>
                </a:solidFill>
                <a:latin typeface="Arial"/>
                <a:cs typeface="Arial"/>
              </a:rPr>
              <a:t>i</a:t>
            </a:r>
            <a:r>
              <a:rPr sz="1841" spc="-14" dirty="0">
                <a:solidFill>
                  <a:srgbClr val="404040"/>
                </a:solidFill>
                <a:latin typeface="Arial"/>
                <a:cs typeface="Arial"/>
              </a:rPr>
              <a:t>ng</a:t>
            </a:r>
            <a:r>
              <a:rPr sz="1841" spc="28" dirty="0">
                <a:solidFill>
                  <a:srgbClr val="404040"/>
                </a:solidFill>
                <a:latin typeface="Arial"/>
                <a:cs typeface="Arial"/>
              </a:rPr>
              <a:t> </a:t>
            </a:r>
            <a:r>
              <a:rPr sz="1841" spc="-14" dirty="0">
                <a:solidFill>
                  <a:srgbClr val="404040"/>
                </a:solidFill>
                <a:latin typeface="Arial"/>
                <a:cs typeface="Arial"/>
              </a:rPr>
              <a:t>b</a:t>
            </a:r>
            <a:r>
              <a:rPr sz="1841" spc="-23" dirty="0">
                <a:solidFill>
                  <a:srgbClr val="404040"/>
                </a:solidFill>
                <a:latin typeface="Arial"/>
                <a:cs typeface="Arial"/>
              </a:rPr>
              <a:t>e</a:t>
            </a:r>
            <a:r>
              <a:rPr sz="1841" spc="-9" dirty="0">
                <a:solidFill>
                  <a:srgbClr val="404040"/>
                </a:solidFill>
                <a:latin typeface="Arial"/>
                <a:cs typeface="Arial"/>
              </a:rPr>
              <a:t>t</a:t>
            </a:r>
            <a:r>
              <a:rPr sz="1841" spc="-37" dirty="0">
                <a:solidFill>
                  <a:srgbClr val="404040"/>
                </a:solidFill>
                <a:latin typeface="Arial"/>
                <a:cs typeface="Arial"/>
              </a:rPr>
              <a:t>w</a:t>
            </a:r>
            <a:r>
              <a:rPr sz="1841" spc="-14" dirty="0">
                <a:solidFill>
                  <a:srgbClr val="404040"/>
                </a:solidFill>
                <a:latin typeface="Arial"/>
                <a:cs typeface="Arial"/>
              </a:rPr>
              <a:t>e</a:t>
            </a:r>
            <a:r>
              <a:rPr sz="1841" spc="-23" dirty="0">
                <a:solidFill>
                  <a:srgbClr val="404040"/>
                </a:solidFill>
                <a:latin typeface="Arial"/>
                <a:cs typeface="Arial"/>
              </a:rPr>
              <a:t>e</a:t>
            </a:r>
            <a:r>
              <a:rPr sz="1841" spc="-14" dirty="0">
                <a:solidFill>
                  <a:srgbClr val="404040"/>
                </a:solidFill>
                <a:latin typeface="Arial"/>
                <a:cs typeface="Arial"/>
              </a:rPr>
              <a:t>n</a:t>
            </a:r>
            <a:r>
              <a:rPr sz="1841" spc="78" dirty="0">
                <a:solidFill>
                  <a:srgbClr val="404040"/>
                </a:solidFill>
                <a:latin typeface="Arial"/>
                <a:cs typeface="Arial"/>
              </a:rPr>
              <a:t> </a:t>
            </a:r>
            <a:r>
              <a:rPr sz="1841" spc="-23" dirty="0">
                <a:solidFill>
                  <a:srgbClr val="404040"/>
                </a:solidFill>
                <a:latin typeface="Arial"/>
                <a:cs typeface="Arial"/>
              </a:rPr>
              <a:t>E</a:t>
            </a:r>
            <a:r>
              <a:rPr sz="1841" spc="-14" dirty="0">
                <a:solidFill>
                  <a:srgbClr val="404040"/>
                </a:solidFill>
                <a:latin typeface="Arial"/>
                <a:cs typeface="Arial"/>
              </a:rPr>
              <a:t>UR</a:t>
            </a:r>
            <a:r>
              <a:rPr sz="1841" spc="32" dirty="0">
                <a:solidFill>
                  <a:srgbClr val="404040"/>
                </a:solidFill>
                <a:latin typeface="Arial"/>
                <a:cs typeface="Arial"/>
              </a:rPr>
              <a:t> </a:t>
            </a:r>
            <a:r>
              <a:rPr sz="1841" spc="-18" dirty="0">
                <a:solidFill>
                  <a:srgbClr val="404040"/>
                </a:solidFill>
                <a:latin typeface="Arial"/>
                <a:cs typeface="Arial"/>
              </a:rPr>
              <a:t>800.00</a:t>
            </a:r>
            <a:r>
              <a:rPr sz="1841" spc="-14" dirty="0">
                <a:solidFill>
                  <a:srgbClr val="404040"/>
                </a:solidFill>
                <a:latin typeface="Arial"/>
                <a:cs typeface="Arial"/>
              </a:rPr>
              <a:t>0</a:t>
            </a:r>
            <a:r>
              <a:rPr sz="1841" spc="28" dirty="0">
                <a:solidFill>
                  <a:srgbClr val="404040"/>
                </a:solidFill>
                <a:latin typeface="Arial"/>
                <a:cs typeface="Arial"/>
              </a:rPr>
              <a:t> </a:t>
            </a:r>
            <a:r>
              <a:rPr sz="1841" spc="-14" dirty="0">
                <a:solidFill>
                  <a:srgbClr val="404040"/>
                </a:solidFill>
                <a:latin typeface="Arial"/>
                <a:cs typeface="Arial"/>
              </a:rPr>
              <a:t>a</a:t>
            </a:r>
            <a:r>
              <a:rPr sz="1841" spc="-23" dirty="0">
                <a:solidFill>
                  <a:srgbClr val="404040"/>
                </a:solidFill>
                <a:latin typeface="Arial"/>
                <a:cs typeface="Arial"/>
              </a:rPr>
              <a:t>n</a:t>
            </a:r>
            <a:r>
              <a:rPr sz="1841" spc="-14" dirty="0">
                <a:solidFill>
                  <a:srgbClr val="404040"/>
                </a:solidFill>
                <a:latin typeface="Arial"/>
                <a:cs typeface="Arial"/>
              </a:rPr>
              <a:t>d</a:t>
            </a:r>
            <a:r>
              <a:rPr sz="1841" spc="9" dirty="0">
                <a:solidFill>
                  <a:srgbClr val="404040"/>
                </a:solidFill>
                <a:latin typeface="Arial"/>
                <a:cs typeface="Arial"/>
              </a:rPr>
              <a:t> </a:t>
            </a:r>
            <a:r>
              <a:rPr sz="1841" spc="-23" dirty="0">
                <a:solidFill>
                  <a:srgbClr val="404040"/>
                </a:solidFill>
                <a:latin typeface="Arial"/>
                <a:cs typeface="Arial"/>
              </a:rPr>
              <a:t>E</a:t>
            </a:r>
            <a:r>
              <a:rPr sz="1841" spc="-14" dirty="0">
                <a:solidFill>
                  <a:srgbClr val="404040"/>
                </a:solidFill>
                <a:latin typeface="Arial"/>
                <a:cs typeface="Arial"/>
              </a:rPr>
              <a:t>UR</a:t>
            </a:r>
            <a:r>
              <a:rPr sz="1841" spc="23" dirty="0">
                <a:solidFill>
                  <a:srgbClr val="404040"/>
                </a:solidFill>
                <a:latin typeface="Arial"/>
                <a:cs typeface="Arial"/>
              </a:rPr>
              <a:t> </a:t>
            </a:r>
            <a:r>
              <a:rPr sz="1841" spc="-9" dirty="0">
                <a:solidFill>
                  <a:srgbClr val="404040"/>
                </a:solidFill>
                <a:latin typeface="Arial"/>
                <a:cs typeface="Arial"/>
              </a:rPr>
              <a:t>1.</a:t>
            </a:r>
            <a:r>
              <a:rPr sz="1841" spc="-23" dirty="0">
                <a:solidFill>
                  <a:srgbClr val="404040"/>
                </a:solidFill>
                <a:latin typeface="Arial"/>
                <a:cs typeface="Arial"/>
              </a:rPr>
              <a:t>0</a:t>
            </a:r>
            <a:r>
              <a:rPr sz="1841" spc="-14" dirty="0">
                <a:solidFill>
                  <a:srgbClr val="404040"/>
                </a:solidFill>
                <a:latin typeface="Arial"/>
                <a:cs typeface="Arial"/>
              </a:rPr>
              <a:t>0</a:t>
            </a:r>
            <a:r>
              <a:rPr sz="1841" spc="-23" dirty="0">
                <a:solidFill>
                  <a:srgbClr val="404040"/>
                </a:solidFill>
                <a:latin typeface="Arial"/>
                <a:cs typeface="Arial"/>
              </a:rPr>
              <a:t>0</a:t>
            </a:r>
            <a:r>
              <a:rPr sz="1841" spc="-9" dirty="0">
                <a:solidFill>
                  <a:srgbClr val="404040"/>
                </a:solidFill>
                <a:latin typeface="Arial"/>
                <a:cs typeface="Arial"/>
              </a:rPr>
              <a:t>.0</a:t>
            </a:r>
            <a:r>
              <a:rPr sz="1841" spc="-23" dirty="0">
                <a:solidFill>
                  <a:srgbClr val="404040"/>
                </a:solidFill>
                <a:latin typeface="Arial"/>
                <a:cs typeface="Arial"/>
              </a:rPr>
              <a:t>0</a:t>
            </a:r>
            <a:r>
              <a:rPr sz="1841" spc="-14" dirty="0">
                <a:solidFill>
                  <a:srgbClr val="404040"/>
                </a:solidFill>
                <a:latin typeface="Arial"/>
                <a:cs typeface="Arial"/>
              </a:rPr>
              <a:t>0</a:t>
            </a:r>
            <a:r>
              <a:rPr sz="1841" spc="60" dirty="0">
                <a:solidFill>
                  <a:srgbClr val="404040"/>
                </a:solidFill>
                <a:latin typeface="Arial"/>
                <a:cs typeface="Arial"/>
              </a:rPr>
              <a:t> </a:t>
            </a:r>
            <a:r>
              <a:rPr sz="1841" spc="-14" dirty="0">
                <a:solidFill>
                  <a:srgbClr val="404040"/>
                </a:solidFill>
                <a:latin typeface="Arial"/>
                <a:cs typeface="Arial"/>
              </a:rPr>
              <a:t>p</a:t>
            </a:r>
            <a:r>
              <a:rPr sz="1841" spc="-23" dirty="0">
                <a:solidFill>
                  <a:srgbClr val="404040"/>
                </a:solidFill>
                <a:latin typeface="Arial"/>
                <a:cs typeface="Arial"/>
              </a:rPr>
              <a:t>e</a:t>
            </a:r>
            <a:r>
              <a:rPr sz="1841" spc="-9" dirty="0">
                <a:solidFill>
                  <a:srgbClr val="404040"/>
                </a:solidFill>
                <a:latin typeface="Arial"/>
                <a:cs typeface="Arial"/>
              </a:rPr>
              <a:t>r</a:t>
            </a:r>
            <a:r>
              <a:rPr sz="1841" dirty="0">
                <a:solidFill>
                  <a:srgbClr val="404040"/>
                </a:solidFill>
                <a:latin typeface="Arial"/>
                <a:cs typeface="Arial"/>
              </a:rPr>
              <a:t> </a:t>
            </a:r>
            <a:r>
              <a:rPr sz="1841" spc="-9" dirty="0">
                <a:solidFill>
                  <a:srgbClr val="404040"/>
                </a:solidFill>
                <a:latin typeface="Arial"/>
                <a:cs typeface="Arial"/>
              </a:rPr>
              <a:t>pro</a:t>
            </a:r>
            <a:r>
              <a:rPr sz="1841" dirty="0">
                <a:solidFill>
                  <a:srgbClr val="404040"/>
                </a:solidFill>
                <a:latin typeface="Arial"/>
                <a:cs typeface="Arial"/>
              </a:rPr>
              <a:t>j</a:t>
            </a:r>
            <a:r>
              <a:rPr sz="1841" spc="-14" dirty="0">
                <a:solidFill>
                  <a:srgbClr val="404040"/>
                </a:solidFill>
                <a:latin typeface="Arial"/>
                <a:cs typeface="Arial"/>
              </a:rPr>
              <a:t>e</a:t>
            </a:r>
            <a:r>
              <a:rPr sz="1841" spc="-5" dirty="0">
                <a:solidFill>
                  <a:srgbClr val="404040"/>
                </a:solidFill>
                <a:latin typeface="Arial"/>
                <a:cs typeface="Arial"/>
              </a:rPr>
              <a:t>c</a:t>
            </a:r>
            <a:r>
              <a:rPr sz="1841" spc="-9" dirty="0">
                <a:solidFill>
                  <a:srgbClr val="404040"/>
                </a:solidFill>
                <a:latin typeface="Arial"/>
                <a:cs typeface="Arial"/>
              </a:rPr>
              <a:t>t</a:t>
            </a:r>
            <a:endParaRPr sz="1841">
              <a:latin typeface="Arial"/>
              <a:cs typeface="Arial"/>
            </a:endParaRPr>
          </a:p>
        </p:txBody>
      </p:sp>
      <p:sp>
        <p:nvSpPr>
          <p:cNvPr id="8" name="object 8"/>
          <p:cNvSpPr txBox="1">
            <a:spLocks noGrp="1"/>
          </p:cNvSpPr>
          <p:nvPr>
            <p:ph type="title"/>
          </p:nvPr>
        </p:nvSpPr>
        <p:spPr>
          <a:xfrm>
            <a:off x="299522" y="368300"/>
            <a:ext cx="8330332" cy="590349"/>
          </a:xfrm>
          <a:prstGeom prst="rect">
            <a:avLst/>
          </a:prstGeom>
        </p:spPr>
        <p:txBody>
          <a:bodyPr vert="horz" wrap="square" lIns="0" tIns="36000" rIns="0" bIns="0" rtlCol="0">
            <a:spAutoFit/>
          </a:bodyPr>
          <a:lstStyle/>
          <a:p>
            <a:pPr marL="18709"/>
            <a:r>
              <a:rPr spc="-18" dirty="0"/>
              <a:t>Durati</a:t>
            </a:r>
            <a:r>
              <a:rPr spc="-32" dirty="0"/>
              <a:t>o</a:t>
            </a:r>
            <a:r>
              <a:rPr spc="-18" dirty="0"/>
              <a:t>n</a:t>
            </a:r>
            <a:r>
              <a:rPr spc="9" dirty="0"/>
              <a:t> </a:t>
            </a:r>
            <a:r>
              <a:rPr spc="-18" dirty="0"/>
              <a:t>and</a:t>
            </a:r>
            <a:r>
              <a:rPr spc="5" dirty="0"/>
              <a:t> </a:t>
            </a:r>
            <a:r>
              <a:rPr spc="-14" dirty="0"/>
              <a:t>f</a:t>
            </a:r>
            <a:r>
              <a:rPr spc="-32" dirty="0"/>
              <a:t>u</a:t>
            </a:r>
            <a:r>
              <a:rPr spc="-18" dirty="0"/>
              <a:t>n</a:t>
            </a:r>
            <a:r>
              <a:rPr spc="-32" dirty="0"/>
              <a:t>d</a:t>
            </a:r>
            <a:r>
              <a:rPr spc="-18" dirty="0"/>
              <a:t>ing</a:t>
            </a:r>
            <a:r>
              <a:rPr spc="5" dirty="0"/>
              <a:t> </a:t>
            </a:r>
            <a:r>
              <a:rPr spc="-18" dirty="0"/>
              <a:t>rules</a:t>
            </a:r>
            <a:r>
              <a:rPr spc="18" dirty="0"/>
              <a:t> </a:t>
            </a:r>
            <a:r>
              <a:rPr spc="-18" dirty="0"/>
              <a:t>per</a:t>
            </a:r>
            <a:r>
              <a:rPr spc="-5" dirty="0"/>
              <a:t> </a:t>
            </a:r>
            <a:r>
              <a:rPr spc="-18" dirty="0"/>
              <a:t>Strand</a:t>
            </a:r>
          </a:p>
        </p:txBody>
      </p:sp>
      <p:sp>
        <p:nvSpPr>
          <p:cNvPr id="6" name="Segnaposto piè di pagina 5">
            <a:extLst>
              <a:ext uri="{FF2B5EF4-FFF2-40B4-BE49-F238E27FC236}">
                <a16:creationId xmlns:a16="http://schemas.microsoft.com/office/drawing/2014/main" id="{6C7E61F1-838C-FBA4-4671-5052D73F3916}"/>
              </a:ext>
            </a:extLst>
          </p:cNvPr>
          <p:cNvSpPr>
            <a:spLocks noGrp="1"/>
          </p:cNvSpPr>
          <p:nvPr>
            <p:ph type="ftr" sz="quarter" idx="5"/>
          </p:nvPr>
        </p:nvSpPr>
        <p:spPr>
          <a:xfrm>
            <a:off x="2517650" y="6354318"/>
            <a:ext cx="3956290" cy="341630"/>
          </a:xfrm>
        </p:spPr>
        <p:txBody>
          <a:bodyPr/>
          <a:lstStyle/>
          <a:p>
            <a:r>
              <a:rPr lang="it-IT" dirty="0"/>
              <a:t>«MERGE» ERASMUS+ </a:t>
            </a:r>
            <a:r>
              <a:rPr lang="it-IT" dirty="0" err="1"/>
              <a:t>CBHE</a:t>
            </a:r>
            <a:r>
              <a:rPr lang="it-IT" dirty="0"/>
              <a:t> PROJECT</a:t>
            </a:r>
          </a:p>
        </p:txBody>
      </p:sp>
      <p:sp>
        <p:nvSpPr>
          <p:cNvPr id="10" name="Segnaposto numero diapositiva 9">
            <a:extLst>
              <a:ext uri="{FF2B5EF4-FFF2-40B4-BE49-F238E27FC236}">
                <a16:creationId xmlns:a16="http://schemas.microsoft.com/office/drawing/2014/main" id="{DE378FB3-AADD-AAB6-B8DB-4DC8B7EC907E}"/>
              </a:ext>
            </a:extLst>
          </p:cNvPr>
          <p:cNvSpPr>
            <a:spLocks noGrp="1"/>
          </p:cNvSpPr>
          <p:nvPr>
            <p:ph type="sldNum" sz="quarter" idx="7"/>
          </p:nvPr>
        </p:nvSpPr>
        <p:spPr>
          <a:xfrm>
            <a:off x="6473952" y="6354318"/>
            <a:ext cx="1811135" cy="341630"/>
          </a:xfrm>
        </p:spPr>
        <p:txBody>
          <a:bodyPr/>
          <a:lstStyle/>
          <a:p>
            <a:fld id="{B6F15528-21DE-4FAA-801E-634DDDAF4B2B}" type="slidenum">
              <a:rPr lang="it-IT" smtClean="0"/>
              <a:t>44</a:t>
            </a:fld>
            <a:endParaRPr lang="it-IT"/>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338887" y="4888366"/>
            <a:ext cx="2651138" cy="1767626"/>
          </a:xfrm>
          <a:custGeom>
            <a:avLst/>
            <a:gdLst/>
            <a:ahLst/>
            <a:cxnLst/>
            <a:rect l="l" t="t" r="r" b="b"/>
            <a:pathLst>
              <a:path w="2797175" h="1864995">
                <a:moveTo>
                  <a:pt x="2796623" y="0"/>
                </a:moveTo>
                <a:lnTo>
                  <a:pt x="0" y="1864949"/>
                </a:lnTo>
              </a:path>
            </a:pathLst>
          </a:custGeom>
          <a:ln w="9143">
            <a:solidFill>
              <a:srgbClr val="D9D9D9"/>
            </a:solidFill>
          </a:ln>
        </p:spPr>
        <p:txBody>
          <a:bodyPr wrap="square" lIns="0" tIns="0" rIns="0" bIns="0" rtlCol="0"/>
          <a:lstStyle/>
          <a:p>
            <a:endParaRPr sz="1706"/>
          </a:p>
        </p:txBody>
      </p:sp>
      <p:sp>
        <p:nvSpPr>
          <p:cNvPr id="3" name="object 3"/>
          <p:cNvSpPr/>
          <p:nvPr/>
        </p:nvSpPr>
        <p:spPr>
          <a:xfrm>
            <a:off x="7998453" y="3329977"/>
            <a:ext cx="991242" cy="3326411"/>
          </a:xfrm>
          <a:custGeom>
            <a:avLst/>
            <a:gdLst/>
            <a:ahLst/>
            <a:cxnLst/>
            <a:rect l="l" t="t" r="r" b="b"/>
            <a:pathLst>
              <a:path w="1045845" h="3509645">
                <a:moveTo>
                  <a:pt x="1045641" y="0"/>
                </a:moveTo>
                <a:lnTo>
                  <a:pt x="0" y="3509181"/>
                </a:lnTo>
                <a:lnTo>
                  <a:pt x="1045641" y="3509181"/>
                </a:lnTo>
                <a:lnTo>
                  <a:pt x="1045641" y="0"/>
                </a:lnTo>
              </a:path>
            </a:pathLst>
          </a:custGeom>
          <a:solidFill>
            <a:srgbClr val="90C225"/>
          </a:solidFill>
        </p:spPr>
        <p:txBody>
          <a:bodyPr wrap="square" lIns="0" tIns="0" rIns="0" bIns="0" rtlCol="0"/>
          <a:lstStyle/>
          <a:p>
            <a:endParaRPr sz="1706"/>
          </a:p>
        </p:txBody>
      </p:sp>
      <p:sp>
        <p:nvSpPr>
          <p:cNvPr id="4" name="object 4"/>
          <p:cNvSpPr/>
          <p:nvPr/>
        </p:nvSpPr>
        <p:spPr>
          <a:xfrm>
            <a:off x="8404409" y="172343"/>
            <a:ext cx="585598" cy="3323401"/>
          </a:xfrm>
          <a:custGeom>
            <a:avLst/>
            <a:gdLst/>
            <a:ahLst/>
            <a:cxnLst/>
            <a:rect l="l" t="t" r="r" b="b"/>
            <a:pathLst>
              <a:path w="617854" h="3506470">
                <a:moveTo>
                  <a:pt x="0" y="0"/>
                </a:moveTo>
                <a:lnTo>
                  <a:pt x="617323" y="3506293"/>
                </a:lnTo>
                <a:lnTo>
                  <a:pt x="617323" y="0"/>
                </a:lnTo>
                <a:lnTo>
                  <a:pt x="0" y="0"/>
                </a:lnTo>
              </a:path>
            </a:pathLst>
          </a:custGeom>
          <a:solidFill>
            <a:srgbClr val="90C225"/>
          </a:solidFill>
        </p:spPr>
        <p:txBody>
          <a:bodyPr wrap="square" lIns="0" tIns="0" rIns="0" bIns="0" rtlCol="0"/>
          <a:lstStyle/>
          <a:p>
            <a:endParaRPr sz="1706"/>
          </a:p>
        </p:txBody>
      </p:sp>
      <p:sp>
        <p:nvSpPr>
          <p:cNvPr id="6" name="object 6"/>
          <p:cNvSpPr/>
          <p:nvPr/>
        </p:nvSpPr>
        <p:spPr>
          <a:xfrm>
            <a:off x="8154780" y="172343"/>
            <a:ext cx="834761" cy="2321325"/>
          </a:xfrm>
          <a:custGeom>
            <a:avLst/>
            <a:gdLst/>
            <a:ahLst/>
            <a:cxnLst/>
            <a:rect l="l" t="t" r="r" b="b"/>
            <a:pathLst>
              <a:path w="880745" h="2449195">
                <a:moveTo>
                  <a:pt x="0" y="0"/>
                </a:moveTo>
                <a:lnTo>
                  <a:pt x="880703" y="2449030"/>
                </a:lnTo>
                <a:lnTo>
                  <a:pt x="880703" y="0"/>
                </a:lnTo>
                <a:lnTo>
                  <a:pt x="0" y="0"/>
                </a:lnTo>
              </a:path>
            </a:pathLst>
          </a:custGeom>
          <a:solidFill>
            <a:srgbClr val="3E7818"/>
          </a:solidFill>
        </p:spPr>
        <p:txBody>
          <a:bodyPr wrap="square" lIns="0" tIns="0" rIns="0" bIns="0" rtlCol="0"/>
          <a:lstStyle/>
          <a:p>
            <a:endParaRPr sz="1706"/>
          </a:p>
        </p:txBody>
      </p:sp>
      <p:sp>
        <p:nvSpPr>
          <p:cNvPr id="8" name="object 8"/>
          <p:cNvSpPr/>
          <p:nvPr/>
        </p:nvSpPr>
        <p:spPr>
          <a:xfrm>
            <a:off x="93066" y="172343"/>
            <a:ext cx="0" cy="1195269"/>
          </a:xfrm>
          <a:custGeom>
            <a:avLst/>
            <a:gdLst/>
            <a:ahLst/>
            <a:cxnLst/>
            <a:rect l="l" t="t" r="r" b="b"/>
            <a:pathLst>
              <a:path h="1261110">
                <a:moveTo>
                  <a:pt x="0" y="0"/>
                </a:moveTo>
                <a:lnTo>
                  <a:pt x="0" y="1260627"/>
                </a:lnTo>
              </a:path>
            </a:pathLst>
          </a:custGeom>
          <a:ln w="27432">
            <a:solidFill>
              <a:srgbClr val="C42E1A"/>
            </a:solidFill>
          </a:ln>
        </p:spPr>
        <p:txBody>
          <a:bodyPr wrap="square" lIns="0" tIns="0" rIns="0" bIns="0" rtlCol="0"/>
          <a:lstStyle/>
          <a:p>
            <a:endParaRPr sz="1706"/>
          </a:p>
        </p:txBody>
      </p:sp>
      <p:sp>
        <p:nvSpPr>
          <p:cNvPr id="9" name="object 9"/>
          <p:cNvSpPr txBox="1">
            <a:spLocks noGrp="1"/>
          </p:cNvSpPr>
          <p:nvPr>
            <p:ph type="title"/>
          </p:nvPr>
        </p:nvSpPr>
        <p:spPr>
          <a:xfrm>
            <a:off x="308713" y="162651"/>
            <a:ext cx="7949532" cy="809186"/>
          </a:xfrm>
          <a:prstGeom prst="rect">
            <a:avLst/>
          </a:prstGeom>
        </p:spPr>
        <p:txBody>
          <a:bodyPr vert="horz" wrap="square" lIns="0" tIns="252720" rIns="0" bIns="0" rtlCol="0">
            <a:spAutoFit/>
          </a:bodyPr>
          <a:lstStyle/>
          <a:p>
            <a:pPr marL="515788"/>
            <a:r>
              <a:rPr lang="it-IT" spc="-156" dirty="0" err="1"/>
              <a:t>Probable</a:t>
            </a:r>
            <a:r>
              <a:rPr lang="it-IT" spc="-156" dirty="0"/>
              <a:t> </a:t>
            </a:r>
            <a:r>
              <a:rPr spc="-156" dirty="0"/>
              <a:t>T</a:t>
            </a:r>
            <a:r>
              <a:rPr spc="-5" dirty="0"/>
              <a:t>i</a:t>
            </a:r>
            <a:r>
              <a:rPr spc="5" dirty="0"/>
              <a:t>m</a:t>
            </a:r>
            <a:r>
              <a:rPr spc="-24" dirty="0"/>
              <a:t>e</a:t>
            </a:r>
            <a:r>
              <a:rPr spc="-28" dirty="0"/>
              <a:t>l</a:t>
            </a:r>
            <a:r>
              <a:rPr spc="-5" dirty="0"/>
              <a:t>i</a:t>
            </a:r>
            <a:r>
              <a:rPr spc="9" dirty="0"/>
              <a:t>n</a:t>
            </a:r>
            <a:r>
              <a:rPr spc="-24" dirty="0"/>
              <a:t>e</a:t>
            </a:r>
          </a:p>
        </p:txBody>
      </p:sp>
      <p:sp>
        <p:nvSpPr>
          <p:cNvPr id="10" name="object 10"/>
          <p:cNvSpPr/>
          <p:nvPr/>
        </p:nvSpPr>
        <p:spPr>
          <a:xfrm>
            <a:off x="845858" y="1587500"/>
            <a:ext cx="7265502" cy="4612426"/>
          </a:xfrm>
          <a:custGeom>
            <a:avLst/>
            <a:gdLst/>
            <a:ahLst/>
            <a:cxnLst/>
            <a:rect l="l" t="t" r="r" b="b"/>
            <a:pathLst>
              <a:path w="7665720" h="4097020">
                <a:moveTo>
                  <a:pt x="5617464" y="0"/>
                </a:moveTo>
                <a:lnTo>
                  <a:pt x="5617464" y="1024127"/>
                </a:lnTo>
                <a:lnTo>
                  <a:pt x="0" y="1024127"/>
                </a:lnTo>
                <a:lnTo>
                  <a:pt x="0" y="3072384"/>
                </a:lnTo>
                <a:lnTo>
                  <a:pt x="5617464" y="3072384"/>
                </a:lnTo>
                <a:lnTo>
                  <a:pt x="5617464" y="4096511"/>
                </a:lnTo>
                <a:lnTo>
                  <a:pt x="7665720" y="2048255"/>
                </a:lnTo>
                <a:lnTo>
                  <a:pt x="5617464" y="0"/>
                </a:lnTo>
                <a:close/>
              </a:path>
            </a:pathLst>
          </a:custGeom>
          <a:solidFill>
            <a:srgbClr val="DBE9CD"/>
          </a:solidFill>
        </p:spPr>
        <p:txBody>
          <a:bodyPr wrap="square" lIns="0" tIns="0" rIns="0" bIns="0" rtlCol="0"/>
          <a:lstStyle/>
          <a:p>
            <a:endParaRPr sz="1706"/>
          </a:p>
        </p:txBody>
      </p:sp>
      <p:sp>
        <p:nvSpPr>
          <p:cNvPr id="11" name="object 11"/>
          <p:cNvSpPr/>
          <p:nvPr/>
        </p:nvSpPr>
        <p:spPr>
          <a:xfrm>
            <a:off x="211029" y="2868642"/>
            <a:ext cx="1641238" cy="1919258"/>
          </a:xfrm>
          <a:custGeom>
            <a:avLst/>
            <a:gdLst/>
            <a:ahLst/>
            <a:cxnLst/>
            <a:rect l="l" t="t" r="r" b="b"/>
            <a:pathLst>
              <a:path w="1731645" h="1637029">
                <a:moveTo>
                  <a:pt x="1458468" y="0"/>
                </a:moveTo>
                <a:lnTo>
                  <a:pt x="272796" y="0"/>
                </a:lnTo>
                <a:lnTo>
                  <a:pt x="250422" y="904"/>
                </a:lnTo>
                <a:lnTo>
                  <a:pt x="207240" y="7930"/>
                </a:lnTo>
                <a:lnTo>
                  <a:pt x="166611" y="21443"/>
                </a:lnTo>
                <a:lnTo>
                  <a:pt x="129099" y="40880"/>
                </a:lnTo>
                <a:lnTo>
                  <a:pt x="95263" y="65679"/>
                </a:lnTo>
                <a:lnTo>
                  <a:pt x="65667" y="95279"/>
                </a:lnTo>
                <a:lnTo>
                  <a:pt x="40871" y="129116"/>
                </a:lnTo>
                <a:lnTo>
                  <a:pt x="21437" y="166627"/>
                </a:lnTo>
                <a:lnTo>
                  <a:pt x="7928" y="207252"/>
                </a:lnTo>
                <a:lnTo>
                  <a:pt x="904" y="250427"/>
                </a:lnTo>
                <a:lnTo>
                  <a:pt x="0" y="272796"/>
                </a:lnTo>
                <a:lnTo>
                  <a:pt x="0" y="1363980"/>
                </a:lnTo>
                <a:lnTo>
                  <a:pt x="3570" y="1408219"/>
                </a:lnTo>
                <a:lnTo>
                  <a:pt x="13907" y="1450189"/>
                </a:lnTo>
                <a:lnTo>
                  <a:pt x="30449" y="1489328"/>
                </a:lnTo>
                <a:lnTo>
                  <a:pt x="52634" y="1525072"/>
                </a:lnTo>
                <a:lnTo>
                  <a:pt x="79900" y="1556861"/>
                </a:lnTo>
                <a:lnTo>
                  <a:pt x="111686" y="1584130"/>
                </a:lnTo>
                <a:lnTo>
                  <a:pt x="147430" y="1606319"/>
                </a:lnTo>
                <a:lnTo>
                  <a:pt x="186571" y="1622864"/>
                </a:lnTo>
                <a:lnTo>
                  <a:pt x="228547" y="1633204"/>
                </a:lnTo>
                <a:lnTo>
                  <a:pt x="272796" y="1636776"/>
                </a:lnTo>
                <a:lnTo>
                  <a:pt x="1458468" y="1636776"/>
                </a:lnTo>
                <a:lnTo>
                  <a:pt x="1502707" y="1633204"/>
                </a:lnTo>
                <a:lnTo>
                  <a:pt x="1544677" y="1622864"/>
                </a:lnTo>
                <a:lnTo>
                  <a:pt x="1583816" y="1606319"/>
                </a:lnTo>
                <a:lnTo>
                  <a:pt x="1619560" y="1584130"/>
                </a:lnTo>
                <a:lnTo>
                  <a:pt x="1651349" y="1556861"/>
                </a:lnTo>
                <a:lnTo>
                  <a:pt x="1678618" y="1525072"/>
                </a:lnTo>
                <a:lnTo>
                  <a:pt x="1700807" y="1489328"/>
                </a:lnTo>
                <a:lnTo>
                  <a:pt x="1717352" y="1450189"/>
                </a:lnTo>
                <a:lnTo>
                  <a:pt x="1727692" y="1408219"/>
                </a:lnTo>
                <a:lnTo>
                  <a:pt x="1731264" y="1363980"/>
                </a:lnTo>
                <a:lnTo>
                  <a:pt x="1731264" y="272796"/>
                </a:lnTo>
                <a:lnTo>
                  <a:pt x="1727692" y="228556"/>
                </a:lnTo>
                <a:lnTo>
                  <a:pt x="1717352" y="186586"/>
                </a:lnTo>
                <a:lnTo>
                  <a:pt x="1700807" y="147447"/>
                </a:lnTo>
                <a:lnTo>
                  <a:pt x="1678618" y="111703"/>
                </a:lnTo>
                <a:lnTo>
                  <a:pt x="1651349" y="79914"/>
                </a:lnTo>
                <a:lnTo>
                  <a:pt x="1619560" y="52645"/>
                </a:lnTo>
                <a:lnTo>
                  <a:pt x="1583816" y="30456"/>
                </a:lnTo>
                <a:lnTo>
                  <a:pt x="1544677" y="13911"/>
                </a:lnTo>
                <a:lnTo>
                  <a:pt x="1502707" y="3571"/>
                </a:lnTo>
                <a:lnTo>
                  <a:pt x="1458468" y="0"/>
                </a:lnTo>
                <a:close/>
              </a:path>
            </a:pathLst>
          </a:custGeom>
          <a:solidFill>
            <a:srgbClr val="90C225"/>
          </a:solidFill>
        </p:spPr>
        <p:txBody>
          <a:bodyPr wrap="square" lIns="0" tIns="0" rIns="0" bIns="0" rtlCol="0"/>
          <a:lstStyle/>
          <a:p>
            <a:endParaRPr sz="1706"/>
          </a:p>
        </p:txBody>
      </p:sp>
      <p:sp>
        <p:nvSpPr>
          <p:cNvPr id="12" name="object 12"/>
          <p:cNvSpPr/>
          <p:nvPr/>
        </p:nvSpPr>
        <p:spPr>
          <a:xfrm>
            <a:off x="211029" y="2868642"/>
            <a:ext cx="1641238" cy="1551563"/>
          </a:xfrm>
          <a:custGeom>
            <a:avLst/>
            <a:gdLst/>
            <a:ahLst/>
            <a:cxnLst/>
            <a:rect l="l" t="t" r="r" b="b"/>
            <a:pathLst>
              <a:path w="1731645" h="1637029">
                <a:moveTo>
                  <a:pt x="0" y="272796"/>
                </a:moveTo>
                <a:lnTo>
                  <a:pt x="3570" y="228556"/>
                </a:lnTo>
                <a:lnTo>
                  <a:pt x="13907" y="186586"/>
                </a:lnTo>
                <a:lnTo>
                  <a:pt x="30449" y="147447"/>
                </a:lnTo>
                <a:lnTo>
                  <a:pt x="52634" y="111703"/>
                </a:lnTo>
                <a:lnTo>
                  <a:pt x="79900" y="79914"/>
                </a:lnTo>
                <a:lnTo>
                  <a:pt x="111686" y="52645"/>
                </a:lnTo>
                <a:lnTo>
                  <a:pt x="147430" y="30456"/>
                </a:lnTo>
                <a:lnTo>
                  <a:pt x="186571" y="13911"/>
                </a:lnTo>
                <a:lnTo>
                  <a:pt x="228547" y="3571"/>
                </a:lnTo>
                <a:lnTo>
                  <a:pt x="272796" y="0"/>
                </a:lnTo>
                <a:lnTo>
                  <a:pt x="1458468" y="0"/>
                </a:lnTo>
                <a:lnTo>
                  <a:pt x="1502707" y="3571"/>
                </a:lnTo>
                <a:lnTo>
                  <a:pt x="1544677" y="13911"/>
                </a:lnTo>
                <a:lnTo>
                  <a:pt x="1583816" y="30456"/>
                </a:lnTo>
                <a:lnTo>
                  <a:pt x="1619560" y="52645"/>
                </a:lnTo>
                <a:lnTo>
                  <a:pt x="1651349" y="79914"/>
                </a:lnTo>
                <a:lnTo>
                  <a:pt x="1678618" y="111703"/>
                </a:lnTo>
                <a:lnTo>
                  <a:pt x="1700807" y="147447"/>
                </a:lnTo>
                <a:lnTo>
                  <a:pt x="1717352" y="186586"/>
                </a:lnTo>
                <a:lnTo>
                  <a:pt x="1727692" y="228556"/>
                </a:lnTo>
                <a:lnTo>
                  <a:pt x="1731264" y="272796"/>
                </a:lnTo>
                <a:lnTo>
                  <a:pt x="1731264" y="1363980"/>
                </a:lnTo>
                <a:lnTo>
                  <a:pt x="1727692" y="1408219"/>
                </a:lnTo>
                <a:lnTo>
                  <a:pt x="1717352" y="1450189"/>
                </a:lnTo>
                <a:lnTo>
                  <a:pt x="1700807" y="1489328"/>
                </a:lnTo>
                <a:lnTo>
                  <a:pt x="1678618" y="1525072"/>
                </a:lnTo>
                <a:lnTo>
                  <a:pt x="1651349" y="1556861"/>
                </a:lnTo>
                <a:lnTo>
                  <a:pt x="1619560" y="1584130"/>
                </a:lnTo>
                <a:lnTo>
                  <a:pt x="1583816" y="1606319"/>
                </a:lnTo>
                <a:lnTo>
                  <a:pt x="1544677" y="1622864"/>
                </a:lnTo>
                <a:lnTo>
                  <a:pt x="1502707" y="1633204"/>
                </a:lnTo>
                <a:lnTo>
                  <a:pt x="1458468" y="1636776"/>
                </a:lnTo>
                <a:lnTo>
                  <a:pt x="272796" y="1636776"/>
                </a:lnTo>
                <a:lnTo>
                  <a:pt x="228547" y="1633204"/>
                </a:lnTo>
                <a:lnTo>
                  <a:pt x="186571" y="1622864"/>
                </a:lnTo>
                <a:lnTo>
                  <a:pt x="147430" y="1606319"/>
                </a:lnTo>
                <a:lnTo>
                  <a:pt x="111686" y="1584130"/>
                </a:lnTo>
                <a:lnTo>
                  <a:pt x="79900" y="1556861"/>
                </a:lnTo>
                <a:lnTo>
                  <a:pt x="52634" y="1525072"/>
                </a:lnTo>
                <a:lnTo>
                  <a:pt x="30449" y="1489328"/>
                </a:lnTo>
                <a:lnTo>
                  <a:pt x="13907" y="1450189"/>
                </a:lnTo>
                <a:lnTo>
                  <a:pt x="3570" y="1408219"/>
                </a:lnTo>
                <a:lnTo>
                  <a:pt x="0" y="1363980"/>
                </a:lnTo>
                <a:lnTo>
                  <a:pt x="0" y="272796"/>
                </a:lnTo>
                <a:close/>
              </a:path>
            </a:pathLst>
          </a:custGeom>
          <a:ln w="18288">
            <a:solidFill>
              <a:srgbClr val="FFFFFF"/>
            </a:solidFill>
          </a:ln>
        </p:spPr>
        <p:txBody>
          <a:bodyPr wrap="square" lIns="0" tIns="0" rIns="0" bIns="0" rtlCol="0"/>
          <a:lstStyle/>
          <a:p>
            <a:endParaRPr/>
          </a:p>
        </p:txBody>
      </p:sp>
      <p:sp>
        <p:nvSpPr>
          <p:cNvPr id="13" name="object 13"/>
          <p:cNvSpPr txBox="1"/>
          <p:nvPr/>
        </p:nvSpPr>
        <p:spPr>
          <a:xfrm>
            <a:off x="402946" y="3038464"/>
            <a:ext cx="1254852" cy="1338828"/>
          </a:xfrm>
          <a:prstGeom prst="rect">
            <a:avLst/>
          </a:prstGeom>
        </p:spPr>
        <p:txBody>
          <a:bodyPr vert="horz" wrap="square" lIns="0" tIns="0" rIns="0" bIns="0" rtlCol="0">
            <a:spAutoFit/>
          </a:bodyPr>
          <a:lstStyle/>
          <a:p>
            <a:pPr marL="12037" marR="4815" algn="ctr">
              <a:lnSpc>
                <a:spcPct val="87100"/>
              </a:lnSpc>
            </a:pPr>
            <a:r>
              <a:rPr lang="it-IT" sz="2000" spc="-14" dirty="0">
                <a:solidFill>
                  <a:srgbClr val="FFFFFF"/>
                </a:solidFill>
                <a:latin typeface="Trebuchet MS"/>
                <a:cs typeface="Trebuchet MS"/>
              </a:rPr>
              <a:t>Call</a:t>
            </a:r>
            <a:r>
              <a:rPr sz="2000" spc="-14" dirty="0">
                <a:solidFill>
                  <a:srgbClr val="FFFFFF"/>
                </a:solidFill>
                <a:latin typeface="Trebuchet MS"/>
                <a:cs typeface="Trebuchet MS"/>
              </a:rPr>
              <a:t>: </a:t>
            </a:r>
            <a:r>
              <a:rPr sz="2000" spc="-9" dirty="0">
                <a:solidFill>
                  <a:srgbClr val="FFFFFF"/>
                </a:solidFill>
                <a:latin typeface="Trebuchet MS"/>
                <a:cs typeface="Trebuchet MS"/>
              </a:rPr>
              <a:t>sec</a:t>
            </a:r>
            <a:r>
              <a:rPr sz="2000" spc="-28" dirty="0">
                <a:solidFill>
                  <a:srgbClr val="FFFFFF"/>
                </a:solidFill>
                <a:latin typeface="Trebuchet MS"/>
                <a:cs typeface="Trebuchet MS"/>
              </a:rPr>
              <a:t>o</a:t>
            </a:r>
            <a:r>
              <a:rPr sz="2000" spc="-19" dirty="0">
                <a:solidFill>
                  <a:srgbClr val="FFFFFF"/>
                </a:solidFill>
                <a:latin typeface="Trebuchet MS"/>
                <a:cs typeface="Trebuchet MS"/>
              </a:rPr>
              <a:t>n</a:t>
            </a:r>
            <a:r>
              <a:rPr sz="2000" spc="-14" dirty="0">
                <a:solidFill>
                  <a:srgbClr val="FFFFFF"/>
                </a:solidFill>
                <a:latin typeface="Trebuchet MS"/>
                <a:cs typeface="Trebuchet MS"/>
              </a:rPr>
              <a:t>d</a:t>
            </a:r>
            <a:r>
              <a:rPr sz="2000" spc="19" dirty="0">
                <a:solidFill>
                  <a:srgbClr val="FFFFFF"/>
                </a:solidFill>
                <a:latin typeface="Trebuchet MS"/>
                <a:cs typeface="Trebuchet MS"/>
              </a:rPr>
              <a:t> </a:t>
            </a:r>
            <a:r>
              <a:rPr sz="2000" spc="-19" dirty="0">
                <a:solidFill>
                  <a:srgbClr val="FFFFFF"/>
                </a:solidFill>
                <a:latin typeface="Trebuchet MS"/>
                <a:cs typeface="Trebuchet MS"/>
              </a:rPr>
              <a:t>h</a:t>
            </a:r>
            <a:r>
              <a:rPr sz="2000" spc="-5" dirty="0">
                <a:solidFill>
                  <a:srgbClr val="FFFFFF"/>
                </a:solidFill>
                <a:latin typeface="Trebuchet MS"/>
                <a:cs typeface="Trebuchet MS"/>
              </a:rPr>
              <a:t>a</a:t>
            </a:r>
            <a:r>
              <a:rPr sz="2000" spc="-19" dirty="0">
                <a:solidFill>
                  <a:srgbClr val="FFFFFF"/>
                </a:solidFill>
                <a:latin typeface="Trebuchet MS"/>
                <a:cs typeface="Trebuchet MS"/>
              </a:rPr>
              <a:t>l</a:t>
            </a:r>
            <a:r>
              <a:rPr sz="2000" spc="-9" dirty="0">
                <a:solidFill>
                  <a:srgbClr val="FFFFFF"/>
                </a:solidFill>
                <a:latin typeface="Trebuchet MS"/>
                <a:cs typeface="Trebuchet MS"/>
              </a:rPr>
              <a:t>f </a:t>
            </a:r>
            <a:r>
              <a:rPr sz="2000" spc="-24" dirty="0">
                <a:solidFill>
                  <a:srgbClr val="FFFFFF"/>
                </a:solidFill>
                <a:latin typeface="Trebuchet MS"/>
                <a:cs typeface="Trebuchet MS"/>
              </a:rPr>
              <a:t>o</a:t>
            </a:r>
            <a:r>
              <a:rPr sz="2000" spc="-9" dirty="0">
                <a:solidFill>
                  <a:srgbClr val="FFFFFF"/>
                </a:solidFill>
                <a:latin typeface="Trebuchet MS"/>
                <a:cs typeface="Trebuchet MS"/>
              </a:rPr>
              <a:t>f </a:t>
            </a:r>
            <a:r>
              <a:rPr sz="2000" b="1" spc="-9" dirty="0">
                <a:solidFill>
                  <a:srgbClr val="FFFFFF"/>
                </a:solidFill>
                <a:latin typeface="Trebuchet MS"/>
                <a:cs typeface="Trebuchet MS"/>
              </a:rPr>
              <a:t>Nov</a:t>
            </a:r>
            <a:r>
              <a:rPr sz="2000" b="1" spc="-24" dirty="0">
                <a:solidFill>
                  <a:srgbClr val="FFFFFF"/>
                </a:solidFill>
                <a:latin typeface="Trebuchet MS"/>
                <a:cs typeface="Trebuchet MS"/>
              </a:rPr>
              <a:t>e</a:t>
            </a:r>
            <a:r>
              <a:rPr sz="2000" b="1" spc="-14" dirty="0">
                <a:solidFill>
                  <a:srgbClr val="FFFFFF"/>
                </a:solidFill>
                <a:latin typeface="Trebuchet MS"/>
                <a:cs typeface="Trebuchet MS"/>
              </a:rPr>
              <a:t>mber</a:t>
            </a:r>
            <a:r>
              <a:rPr sz="2000" b="1" spc="-9" dirty="0">
                <a:solidFill>
                  <a:srgbClr val="FFFFFF"/>
                </a:solidFill>
                <a:latin typeface="Trebuchet MS"/>
                <a:cs typeface="Trebuchet MS"/>
              </a:rPr>
              <a:t> </a:t>
            </a:r>
            <a:r>
              <a:rPr sz="2000" b="1" spc="-24" dirty="0">
                <a:solidFill>
                  <a:srgbClr val="FFFFFF"/>
                </a:solidFill>
                <a:latin typeface="Trebuchet MS"/>
                <a:cs typeface="Trebuchet MS"/>
              </a:rPr>
              <a:t>202</a:t>
            </a:r>
            <a:r>
              <a:rPr lang="it-IT" sz="2000" b="1" spc="-24" dirty="0">
                <a:solidFill>
                  <a:srgbClr val="FFFFFF"/>
                </a:solidFill>
                <a:latin typeface="Trebuchet MS"/>
                <a:cs typeface="Trebuchet MS"/>
              </a:rPr>
              <a:t>2</a:t>
            </a:r>
            <a:endParaRPr sz="2000" dirty="0">
              <a:latin typeface="Trebuchet MS"/>
              <a:cs typeface="Trebuchet MS"/>
            </a:endParaRPr>
          </a:p>
        </p:txBody>
      </p:sp>
      <p:sp>
        <p:nvSpPr>
          <p:cNvPr id="14" name="object 14"/>
          <p:cNvSpPr/>
          <p:nvPr/>
        </p:nvSpPr>
        <p:spPr>
          <a:xfrm>
            <a:off x="1932794" y="2868642"/>
            <a:ext cx="1644247" cy="1919258"/>
          </a:xfrm>
          <a:custGeom>
            <a:avLst/>
            <a:gdLst/>
            <a:ahLst/>
            <a:cxnLst/>
            <a:rect l="l" t="t" r="r" b="b"/>
            <a:pathLst>
              <a:path w="1734820" h="1637029">
                <a:moveTo>
                  <a:pt x="1461516" y="0"/>
                </a:moveTo>
                <a:lnTo>
                  <a:pt x="272796" y="0"/>
                </a:lnTo>
                <a:lnTo>
                  <a:pt x="250427" y="904"/>
                </a:lnTo>
                <a:lnTo>
                  <a:pt x="207252" y="7930"/>
                </a:lnTo>
                <a:lnTo>
                  <a:pt x="166627" y="21443"/>
                </a:lnTo>
                <a:lnTo>
                  <a:pt x="129116" y="40880"/>
                </a:lnTo>
                <a:lnTo>
                  <a:pt x="95279" y="65679"/>
                </a:lnTo>
                <a:lnTo>
                  <a:pt x="65679" y="95279"/>
                </a:lnTo>
                <a:lnTo>
                  <a:pt x="40880" y="129116"/>
                </a:lnTo>
                <a:lnTo>
                  <a:pt x="21443" y="166627"/>
                </a:lnTo>
                <a:lnTo>
                  <a:pt x="7930" y="207252"/>
                </a:lnTo>
                <a:lnTo>
                  <a:pt x="904" y="250427"/>
                </a:lnTo>
                <a:lnTo>
                  <a:pt x="0" y="272796"/>
                </a:lnTo>
                <a:lnTo>
                  <a:pt x="0" y="1363980"/>
                </a:lnTo>
                <a:lnTo>
                  <a:pt x="3571" y="1408219"/>
                </a:lnTo>
                <a:lnTo>
                  <a:pt x="13911" y="1450189"/>
                </a:lnTo>
                <a:lnTo>
                  <a:pt x="30456" y="1489328"/>
                </a:lnTo>
                <a:lnTo>
                  <a:pt x="52645" y="1525072"/>
                </a:lnTo>
                <a:lnTo>
                  <a:pt x="79914" y="1556861"/>
                </a:lnTo>
                <a:lnTo>
                  <a:pt x="111703" y="1584130"/>
                </a:lnTo>
                <a:lnTo>
                  <a:pt x="147447" y="1606319"/>
                </a:lnTo>
                <a:lnTo>
                  <a:pt x="186586" y="1622864"/>
                </a:lnTo>
                <a:lnTo>
                  <a:pt x="228556" y="1633204"/>
                </a:lnTo>
                <a:lnTo>
                  <a:pt x="272796" y="1636776"/>
                </a:lnTo>
                <a:lnTo>
                  <a:pt x="1461516" y="1636776"/>
                </a:lnTo>
                <a:lnTo>
                  <a:pt x="1505755" y="1633204"/>
                </a:lnTo>
                <a:lnTo>
                  <a:pt x="1547725" y="1622864"/>
                </a:lnTo>
                <a:lnTo>
                  <a:pt x="1586864" y="1606319"/>
                </a:lnTo>
                <a:lnTo>
                  <a:pt x="1622608" y="1584130"/>
                </a:lnTo>
                <a:lnTo>
                  <a:pt x="1654397" y="1556861"/>
                </a:lnTo>
                <a:lnTo>
                  <a:pt x="1681666" y="1525072"/>
                </a:lnTo>
                <a:lnTo>
                  <a:pt x="1703855" y="1489328"/>
                </a:lnTo>
                <a:lnTo>
                  <a:pt x="1720400" y="1450189"/>
                </a:lnTo>
                <a:lnTo>
                  <a:pt x="1730740" y="1408219"/>
                </a:lnTo>
                <a:lnTo>
                  <a:pt x="1734312" y="1363980"/>
                </a:lnTo>
                <a:lnTo>
                  <a:pt x="1734312" y="272796"/>
                </a:lnTo>
                <a:lnTo>
                  <a:pt x="1730740" y="228556"/>
                </a:lnTo>
                <a:lnTo>
                  <a:pt x="1720400" y="186586"/>
                </a:lnTo>
                <a:lnTo>
                  <a:pt x="1703855" y="147447"/>
                </a:lnTo>
                <a:lnTo>
                  <a:pt x="1681666" y="111703"/>
                </a:lnTo>
                <a:lnTo>
                  <a:pt x="1654397" y="79914"/>
                </a:lnTo>
                <a:lnTo>
                  <a:pt x="1622608" y="52645"/>
                </a:lnTo>
                <a:lnTo>
                  <a:pt x="1586864" y="30456"/>
                </a:lnTo>
                <a:lnTo>
                  <a:pt x="1547725" y="13911"/>
                </a:lnTo>
                <a:lnTo>
                  <a:pt x="1505755" y="3571"/>
                </a:lnTo>
                <a:lnTo>
                  <a:pt x="1461516" y="0"/>
                </a:lnTo>
                <a:close/>
              </a:path>
            </a:pathLst>
          </a:custGeom>
          <a:solidFill>
            <a:srgbClr val="90C225"/>
          </a:solidFill>
        </p:spPr>
        <p:txBody>
          <a:bodyPr wrap="square" lIns="0" tIns="0" rIns="0" bIns="0" rtlCol="0"/>
          <a:lstStyle/>
          <a:p>
            <a:endParaRPr sz="1706"/>
          </a:p>
        </p:txBody>
      </p:sp>
      <p:sp>
        <p:nvSpPr>
          <p:cNvPr id="15" name="object 15"/>
          <p:cNvSpPr/>
          <p:nvPr/>
        </p:nvSpPr>
        <p:spPr>
          <a:xfrm>
            <a:off x="1932794" y="2868642"/>
            <a:ext cx="1644247" cy="1551563"/>
          </a:xfrm>
          <a:custGeom>
            <a:avLst/>
            <a:gdLst/>
            <a:ahLst/>
            <a:cxnLst/>
            <a:rect l="l" t="t" r="r" b="b"/>
            <a:pathLst>
              <a:path w="1734820" h="1637029">
                <a:moveTo>
                  <a:pt x="0" y="272796"/>
                </a:moveTo>
                <a:lnTo>
                  <a:pt x="3571" y="228556"/>
                </a:lnTo>
                <a:lnTo>
                  <a:pt x="13911" y="186586"/>
                </a:lnTo>
                <a:lnTo>
                  <a:pt x="30456" y="147447"/>
                </a:lnTo>
                <a:lnTo>
                  <a:pt x="52645" y="111703"/>
                </a:lnTo>
                <a:lnTo>
                  <a:pt x="79914" y="79914"/>
                </a:lnTo>
                <a:lnTo>
                  <a:pt x="111703" y="52645"/>
                </a:lnTo>
                <a:lnTo>
                  <a:pt x="147447" y="30456"/>
                </a:lnTo>
                <a:lnTo>
                  <a:pt x="186586" y="13911"/>
                </a:lnTo>
                <a:lnTo>
                  <a:pt x="228556" y="3571"/>
                </a:lnTo>
                <a:lnTo>
                  <a:pt x="272796" y="0"/>
                </a:lnTo>
                <a:lnTo>
                  <a:pt x="1461516" y="0"/>
                </a:lnTo>
                <a:lnTo>
                  <a:pt x="1505755" y="3571"/>
                </a:lnTo>
                <a:lnTo>
                  <a:pt x="1547725" y="13911"/>
                </a:lnTo>
                <a:lnTo>
                  <a:pt x="1586864" y="30456"/>
                </a:lnTo>
                <a:lnTo>
                  <a:pt x="1622608" y="52645"/>
                </a:lnTo>
                <a:lnTo>
                  <a:pt x="1654397" y="79914"/>
                </a:lnTo>
                <a:lnTo>
                  <a:pt x="1681666" y="111703"/>
                </a:lnTo>
                <a:lnTo>
                  <a:pt x="1703855" y="147447"/>
                </a:lnTo>
                <a:lnTo>
                  <a:pt x="1720400" y="186586"/>
                </a:lnTo>
                <a:lnTo>
                  <a:pt x="1730740" y="228556"/>
                </a:lnTo>
                <a:lnTo>
                  <a:pt x="1734312" y="272796"/>
                </a:lnTo>
                <a:lnTo>
                  <a:pt x="1734312" y="1363980"/>
                </a:lnTo>
                <a:lnTo>
                  <a:pt x="1730740" y="1408219"/>
                </a:lnTo>
                <a:lnTo>
                  <a:pt x="1720400" y="1450189"/>
                </a:lnTo>
                <a:lnTo>
                  <a:pt x="1703855" y="1489328"/>
                </a:lnTo>
                <a:lnTo>
                  <a:pt x="1681666" y="1525072"/>
                </a:lnTo>
                <a:lnTo>
                  <a:pt x="1654397" y="1556861"/>
                </a:lnTo>
                <a:lnTo>
                  <a:pt x="1622608" y="1584130"/>
                </a:lnTo>
                <a:lnTo>
                  <a:pt x="1586864" y="1606319"/>
                </a:lnTo>
                <a:lnTo>
                  <a:pt x="1547725" y="1622864"/>
                </a:lnTo>
                <a:lnTo>
                  <a:pt x="1505755" y="1633204"/>
                </a:lnTo>
                <a:lnTo>
                  <a:pt x="1461516" y="1636776"/>
                </a:lnTo>
                <a:lnTo>
                  <a:pt x="272796" y="1636776"/>
                </a:lnTo>
                <a:lnTo>
                  <a:pt x="228556" y="1633204"/>
                </a:lnTo>
                <a:lnTo>
                  <a:pt x="186586" y="1622864"/>
                </a:lnTo>
                <a:lnTo>
                  <a:pt x="147447" y="1606319"/>
                </a:lnTo>
                <a:lnTo>
                  <a:pt x="111703" y="1584130"/>
                </a:lnTo>
                <a:lnTo>
                  <a:pt x="79914" y="1556861"/>
                </a:lnTo>
                <a:lnTo>
                  <a:pt x="52645" y="1525072"/>
                </a:lnTo>
                <a:lnTo>
                  <a:pt x="30456" y="1489328"/>
                </a:lnTo>
                <a:lnTo>
                  <a:pt x="13911" y="1450189"/>
                </a:lnTo>
                <a:lnTo>
                  <a:pt x="3571" y="1408219"/>
                </a:lnTo>
                <a:lnTo>
                  <a:pt x="0" y="1363980"/>
                </a:lnTo>
                <a:lnTo>
                  <a:pt x="0" y="272796"/>
                </a:lnTo>
                <a:close/>
              </a:path>
            </a:pathLst>
          </a:custGeom>
          <a:ln w="18288">
            <a:solidFill>
              <a:srgbClr val="FFFFFF"/>
            </a:solidFill>
          </a:ln>
        </p:spPr>
        <p:txBody>
          <a:bodyPr wrap="square" lIns="0" tIns="0" rIns="0" bIns="0" rtlCol="0"/>
          <a:lstStyle/>
          <a:p>
            <a:endParaRPr/>
          </a:p>
        </p:txBody>
      </p:sp>
      <p:sp>
        <p:nvSpPr>
          <p:cNvPr id="16" name="object 16"/>
          <p:cNvSpPr txBox="1"/>
          <p:nvPr/>
        </p:nvSpPr>
        <p:spPr>
          <a:xfrm>
            <a:off x="2121769" y="3157991"/>
            <a:ext cx="1267491" cy="1071062"/>
          </a:xfrm>
          <a:prstGeom prst="rect">
            <a:avLst/>
          </a:prstGeom>
        </p:spPr>
        <p:txBody>
          <a:bodyPr vert="horz" wrap="square" lIns="0" tIns="0" rIns="0" bIns="0" rtlCol="0">
            <a:spAutoFit/>
          </a:bodyPr>
          <a:lstStyle/>
          <a:p>
            <a:pPr marL="12037" marR="4815" indent="-1806" algn="ctr">
              <a:lnSpc>
                <a:spcPct val="87100"/>
              </a:lnSpc>
            </a:pPr>
            <a:r>
              <a:rPr sz="2000" spc="-28" dirty="0">
                <a:solidFill>
                  <a:srgbClr val="FFFFFF"/>
                </a:solidFill>
                <a:latin typeface="Trebuchet MS"/>
                <a:cs typeface="Trebuchet MS"/>
              </a:rPr>
              <a:t>D</a:t>
            </a:r>
            <a:r>
              <a:rPr sz="2000" spc="-19" dirty="0">
                <a:solidFill>
                  <a:srgbClr val="FFFFFF"/>
                </a:solidFill>
                <a:latin typeface="Trebuchet MS"/>
                <a:cs typeface="Trebuchet MS"/>
              </a:rPr>
              <a:t>e</a:t>
            </a:r>
            <a:r>
              <a:rPr sz="2000" spc="-5" dirty="0">
                <a:solidFill>
                  <a:srgbClr val="FFFFFF"/>
                </a:solidFill>
                <a:latin typeface="Trebuchet MS"/>
                <a:cs typeface="Trebuchet MS"/>
              </a:rPr>
              <a:t>a</a:t>
            </a:r>
            <a:r>
              <a:rPr sz="2000" spc="-19" dirty="0">
                <a:solidFill>
                  <a:srgbClr val="FFFFFF"/>
                </a:solidFill>
                <a:latin typeface="Trebuchet MS"/>
                <a:cs typeface="Trebuchet MS"/>
              </a:rPr>
              <a:t>dl</a:t>
            </a:r>
            <a:r>
              <a:rPr sz="2000" spc="-5" dirty="0">
                <a:solidFill>
                  <a:srgbClr val="FFFFFF"/>
                </a:solidFill>
                <a:latin typeface="Trebuchet MS"/>
                <a:cs typeface="Trebuchet MS"/>
              </a:rPr>
              <a:t>i</a:t>
            </a:r>
            <a:r>
              <a:rPr sz="2000" spc="-19" dirty="0">
                <a:solidFill>
                  <a:srgbClr val="FFFFFF"/>
                </a:solidFill>
                <a:latin typeface="Trebuchet MS"/>
                <a:cs typeface="Trebuchet MS"/>
              </a:rPr>
              <a:t>n</a:t>
            </a:r>
            <a:r>
              <a:rPr sz="2000" spc="-24" dirty="0">
                <a:solidFill>
                  <a:srgbClr val="FFFFFF"/>
                </a:solidFill>
                <a:latin typeface="Trebuchet MS"/>
                <a:cs typeface="Trebuchet MS"/>
              </a:rPr>
              <a:t>e</a:t>
            </a:r>
            <a:r>
              <a:rPr sz="2000" spc="-9" dirty="0">
                <a:solidFill>
                  <a:srgbClr val="FFFFFF"/>
                </a:solidFill>
                <a:latin typeface="Trebuchet MS"/>
                <a:cs typeface="Trebuchet MS"/>
              </a:rPr>
              <a:t>: </a:t>
            </a:r>
            <a:r>
              <a:rPr sz="2000" b="1" spc="-24" dirty="0">
                <a:solidFill>
                  <a:srgbClr val="FFFFFF"/>
                </a:solidFill>
                <a:latin typeface="Trebuchet MS"/>
                <a:cs typeface="Trebuchet MS"/>
              </a:rPr>
              <a:t>m</a:t>
            </a:r>
            <a:r>
              <a:rPr sz="2000" b="1" dirty="0">
                <a:solidFill>
                  <a:srgbClr val="FFFFFF"/>
                </a:solidFill>
                <a:latin typeface="Trebuchet MS"/>
                <a:cs typeface="Trebuchet MS"/>
              </a:rPr>
              <a:t>i</a:t>
            </a:r>
            <a:r>
              <a:rPr sz="2000" b="1" spc="-9" dirty="0">
                <a:solidFill>
                  <a:srgbClr val="FFFFFF"/>
                </a:solidFill>
                <a:latin typeface="Trebuchet MS"/>
                <a:cs typeface="Trebuchet MS"/>
              </a:rPr>
              <a:t>d</a:t>
            </a:r>
            <a:r>
              <a:rPr lang="it-IT" sz="2000" b="1" spc="-9" dirty="0">
                <a:solidFill>
                  <a:srgbClr val="FFFFFF"/>
                </a:solidFill>
                <a:latin typeface="Trebuchet MS"/>
                <a:cs typeface="Trebuchet MS"/>
              </a:rPr>
              <a:t>-end</a:t>
            </a:r>
            <a:r>
              <a:rPr sz="2000" b="1" spc="-9" dirty="0">
                <a:solidFill>
                  <a:srgbClr val="FFFFFF"/>
                </a:solidFill>
                <a:latin typeface="Trebuchet MS"/>
                <a:cs typeface="Trebuchet MS"/>
              </a:rPr>
              <a:t> </a:t>
            </a:r>
            <a:r>
              <a:rPr sz="2000" b="1" spc="-108" dirty="0">
                <a:solidFill>
                  <a:srgbClr val="FFFFFF"/>
                </a:solidFill>
                <a:latin typeface="Trebuchet MS"/>
                <a:cs typeface="Trebuchet MS"/>
              </a:rPr>
              <a:t>F</a:t>
            </a:r>
            <a:r>
              <a:rPr sz="2000" b="1" spc="-24" dirty="0">
                <a:solidFill>
                  <a:srgbClr val="FFFFFF"/>
                </a:solidFill>
                <a:latin typeface="Trebuchet MS"/>
                <a:cs typeface="Trebuchet MS"/>
              </a:rPr>
              <a:t>e</a:t>
            </a:r>
            <a:r>
              <a:rPr sz="2000" b="1" spc="-14" dirty="0">
                <a:solidFill>
                  <a:srgbClr val="FFFFFF"/>
                </a:solidFill>
                <a:latin typeface="Trebuchet MS"/>
                <a:cs typeface="Trebuchet MS"/>
              </a:rPr>
              <a:t>b</a:t>
            </a:r>
            <a:r>
              <a:rPr sz="2000" b="1" spc="-5" dirty="0">
                <a:solidFill>
                  <a:srgbClr val="FFFFFF"/>
                </a:solidFill>
                <a:latin typeface="Trebuchet MS"/>
                <a:cs typeface="Trebuchet MS"/>
              </a:rPr>
              <a:t>ru</a:t>
            </a:r>
            <a:r>
              <a:rPr sz="2000" b="1" spc="-9" dirty="0">
                <a:solidFill>
                  <a:srgbClr val="FFFFFF"/>
                </a:solidFill>
                <a:latin typeface="Trebuchet MS"/>
                <a:cs typeface="Trebuchet MS"/>
              </a:rPr>
              <a:t>ary</a:t>
            </a:r>
            <a:r>
              <a:rPr sz="2000" b="1" spc="28" dirty="0">
                <a:solidFill>
                  <a:srgbClr val="FFFFFF"/>
                </a:solidFill>
                <a:latin typeface="Trebuchet MS"/>
                <a:cs typeface="Trebuchet MS"/>
              </a:rPr>
              <a:t> </a:t>
            </a:r>
            <a:r>
              <a:rPr sz="2000" b="1" spc="-24" dirty="0">
                <a:solidFill>
                  <a:srgbClr val="FFFFFF"/>
                </a:solidFill>
                <a:latin typeface="Trebuchet MS"/>
                <a:cs typeface="Trebuchet MS"/>
              </a:rPr>
              <a:t>202</a:t>
            </a:r>
            <a:r>
              <a:rPr lang="it-IT" sz="2000" b="1" spc="-14" dirty="0">
                <a:solidFill>
                  <a:srgbClr val="FFFFFF"/>
                </a:solidFill>
                <a:latin typeface="Trebuchet MS"/>
                <a:cs typeface="Trebuchet MS"/>
              </a:rPr>
              <a:t>3</a:t>
            </a:r>
            <a:endParaRPr sz="2000" dirty="0">
              <a:latin typeface="Trebuchet MS"/>
              <a:cs typeface="Trebuchet MS"/>
            </a:endParaRPr>
          </a:p>
        </p:txBody>
      </p:sp>
      <p:sp>
        <p:nvSpPr>
          <p:cNvPr id="17" name="object 17"/>
          <p:cNvSpPr/>
          <p:nvPr/>
        </p:nvSpPr>
        <p:spPr>
          <a:xfrm>
            <a:off x="3657447" y="2868642"/>
            <a:ext cx="1644247" cy="1919258"/>
          </a:xfrm>
          <a:custGeom>
            <a:avLst/>
            <a:gdLst/>
            <a:ahLst/>
            <a:cxnLst/>
            <a:rect l="l" t="t" r="r" b="b"/>
            <a:pathLst>
              <a:path w="1734820" h="1637029">
                <a:moveTo>
                  <a:pt x="1461516" y="0"/>
                </a:moveTo>
                <a:lnTo>
                  <a:pt x="272796" y="0"/>
                </a:lnTo>
                <a:lnTo>
                  <a:pt x="250427" y="904"/>
                </a:lnTo>
                <a:lnTo>
                  <a:pt x="207252" y="7930"/>
                </a:lnTo>
                <a:lnTo>
                  <a:pt x="166627" y="21443"/>
                </a:lnTo>
                <a:lnTo>
                  <a:pt x="129116" y="40880"/>
                </a:lnTo>
                <a:lnTo>
                  <a:pt x="95279" y="65679"/>
                </a:lnTo>
                <a:lnTo>
                  <a:pt x="65679" y="95279"/>
                </a:lnTo>
                <a:lnTo>
                  <a:pt x="40880" y="129116"/>
                </a:lnTo>
                <a:lnTo>
                  <a:pt x="21443" y="166627"/>
                </a:lnTo>
                <a:lnTo>
                  <a:pt x="7930" y="207252"/>
                </a:lnTo>
                <a:lnTo>
                  <a:pt x="904" y="250427"/>
                </a:lnTo>
                <a:lnTo>
                  <a:pt x="0" y="272796"/>
                </a:lnTo>
                <a:lnTo>
                  <a:pt x="0" y="1363980"/>
                </a:lnTo>
                <a:lnTo>
                  <a:pt x="3571" y="1408219"/>
                </a:lnTo>
                <a:lnTo>
                  <a:pt x="13911" y="1450189"/>
                </a:lnTo>
                <a:lnTo>
                  <a:pt x="30456" y="1489328"/>
                </a:lnTo>
                <a:lnTo>
                  <a:pt x="52645" y="1525072"/>
                </a:lnTo>
                <a:lnTo>
                  <a:pt x="79914" y="1556861"/>
                </a:lnTo>
                <a:lnTo>
                  <a:pt x="111703" y="1584130"/>
                </a:lnTo>
                <a:lnTo>
                  <a:pt x="147447" y="1606319"/>
                </a:lnTo>
                <a:lnTo>
                  <a:pt x="186586" y="1622864"/>
                </a:lnTo>
                <a:lnTo>
                  <a:pt x="228556" y="1633204"/>
                </a:lnTo>
                <a:lnTo>
                  <a:pt x="272796" y="1636776"/>
                </a:lnTo>
                <a:lnTo>
                  <a:pt x="1461516" y="1636776"/>
                </a:lnTo>
                <a:lnTo>
                  <a:pt x="1505755" y="1633204"/>
                </a:lnTo>
                <a:lnTo>
                  <a:pt x="1547725" y="1622864"/>
                </a:lnTo>
                <a:lnTo>
                  <a:pt x="1586864" y="1606319"/>
                </a:lnTo>
                <a:lnTo>
                  <a:pt x="1622608" y="1584130"/>
                </a:lnTo>
                <a:lnTo>
                  <a:pt x="1654397" y="1556861"/>
                </a:lnTo>
                <a:lnTo>
                  <a:pt x="1681666" y="1525072"/>
                </a:lnTo>
                <a:lnTo>
                  <a:pt x="1703855" y="1489328"/>
                </a:lnTo>
                <a:lnTo>
                  <a:pt x="1720400" y="1450189"/>
                </a:lnTo>
                <a:lnTo>
                  <a:pt x="1730740" y="1408219"/>
                </a:lnTo>
                <a:lnTo>
                  <a:pt x="1734312" y="1363980"/>
                </a:lnTo>
                <a:lnTo>
                  <a:pt x="1734312" y="272796"/>
                </a:lnTo>
                <a:lnTo>
                  <a:pt x="1730740" y="228556"/>
                </a:lnTo>
                <a:lnTo>
                  <a:pt x="1720400" y="186586"/>
                </a:lnTo>
                <a:lnTo>
                  <a:pt x="1703855" y="147447"/>
                </a:lnTo>
                <a:lnTo>
                  <a:pt x="1681666" y="111703"/>
                </a:lnTo>
                <a:lnTo>
                  <a:pt x="1654397" y="79914"/>
                </a:lnTo>
                <a:lnTo>
                  <a:pt x="1622608" y="52645"/>
                </a:lnTo>
                <a:lnTo>
                  <a:pt x="1586864" y="30456"/>
                </a:lnTo>
                <a:lnTo>
                  <a:pt x="1547725" y="13911"/>
                </a:lnTo>
                <a:lnTo>
                  <a:pt x="1505755" y="3571"/>
                </a:lnTo>
                <a:lnTo>
                  <a:pt x="1461516" y="0"/>
                </a:lnTo>
                <a:close/>
              </a:path>
            </a:pathLst>
          </a:custGeom>
          <a:solidFill>
            <a:srgbClr val="90C225"/>
          </a:solidFill>
        </p:spPr>
        <p:txBody>
          <a:bodyPr wrap="square" lIns="0" tIns="0" rIns="0" bIns="0" rtlCol="0"/>
          <a:lstStyle/>
          <a:p>
            <a:endParaRPr sz="1706"/>
          </a:p>
        </p:txBody>
      </p:sp>
      <p:sp>
        <p:nvSpPr>
          <p:cNvPr id="18" name="object 18"/>
          <p:cNvSpPr/>
          <p:nvPr/>
        </p:nvSpPr>
        <p:spPr>
          <a:xfrm>
            <a:off x="3657447" y="2868642"/>
            <a:ext cx="1644247" cy="1551563"/>
          </a:xfrm>
          <a:custGeom>
            <a:avLst/>
            <a:gdLst/>
            <a:ahLst/>
            <a:cxnLst/>
            <a:rect l="l" t="t" r="r" b="b"/>
            <a:pathLst>
              <a:path w="1734820" h="1637029">
                <a:moveTo>
                  <a:pt x="0" y="272796"/>
                </a:moveTo>
                <a:lnTo>
                  <a:pt x="3571" y="228556"/>
                </a:lnTo>
                <a:lnTo>
                  <a:pt x="13911" y="186586"/>
                </a:lnTo>
                <a:lnTo>
                  <a:pt x="30456" y="147447"/>
                </a:lnTo>
                <a:lnTo>
                  <a:pt x="52645" y="111703"/>
                </a:lnTo>
                <a:lnTo>
                  <a:pt x="79914" y="79914"/>
                </a:lnTo>
                <a:lnTo>
                  <a:pt x="111703" y="52645"/>
                </a:lnTo>
                <a:lnTo>
                  <a:pt x="147447" y="30456"/>
                </a:lnTo>
                <a:lnTo>
                  <a:pt x="186586" y="13911"/>
                </a:lnTo>
                <a:lnTo>
                  <a:pt x="228556" y="3571"/>
                </a:lnTo>
                <a:lnTo>
                  <a:pt x="272796" y="0"/>
                </a:lnTo>
                <a:lnTo>
                  <a:pt x="1461516" y="0"/>
                </a:lnTo>
                <a:lnTo>
                  <a:pt x="1505755" y="3571"/>
                </a:lnTo>
                <a:lnTo>
                  <a:pt x="1547725" y="13911"/>
                </a:lnTo>
                <a:lnTo>
                  <a:pt x="1586864" y="30456"/>
                </a:lnTo>
                <a:lnTo>
                  <a:pt x="1622608" y="52645"/>
                </a:lnTo>
                <a:lnTo>
                  <a:pt x="1654397" y="79914"/>
                </a:lnTo>
                <a:lnTo>
                  <a:pt x="1681666" y="111703"/>
                </a:lnTo>
                <a:lnTo>
                  <a:pt x="1703855" y="147447"/>
                </a:lnTo>
                <a:lnTo>
                  <a:pt x="1720400" y="186586"/>
                </a:lnTo>
                <a:lnTo>
                  <a:pt x="1730740" y="228556"/>
                </a:lnTo>
                <a:lnTo>
                  <a:pt x="1734312" y="272796"/>
                </a:lnTo>
                <a:lnTo>
                  <a:pt x="1734312" y="1363980"/>
                </a:lnTo>
                <a:lnTo>
                  <a:pt x="1730740" y="1408219"/>
                </a:lnTo>
                <a:lnTo>
                  <a:pt x="1720400" y="1450189"/>
                </a:lnTo>
                <a:lnTo>
                  <a:pt x="1703855" y="1489328"/>
                </a:lnTo>
                <a:lnTo>
                  <a:pt x="1681666" y="1525072"/>
                </a:lnTo>
                <a:lnTo>
                  <a:pt x="1654397" y="1556861"/>
                </a:lnTo>
                <a:lnTo>
                  <a:pt x="1622608" y="1584130"/>
                </a:lnTo>
                <a:lnTo>
                  <a:pt x="1586864" y="1606319"/>
                </a:lnTo>
                <a:lnTo>
                  <a:pt x="1547725" y="1622864"/>
                </a:lnTo>
                <a:lnTo>
                  <a:pt x="1505755" y="1633204"/>
                </a:lnTo>
                <a:lnTo>
                  <a:pt x="1461516" y="1636776"/>
                </a:lnTo>
                <a:lnTo>
                  <a:pt x="272796" y="1636776"/>
                </a:lnTo>
                <a:lnTo>
                  <a:pt x="228556" y="1633204"/>
                </a:lnTo>
                <a:lnTo>
                  <a:pt x="186586" y="1622864"/>
                </a:lnTo>
                <a:lnTo>
                  <a:pt x="147447" y="1606319"/>
                </a:lnTo>
                <a:lnTo>
                  <a:pt x="111703" y="1584130"/>
                </a:lnTo>
                <a:lnTo>
                  <a:pt x="79914" y="1556861"/>
                </a:lnTo>
                <a:lnTo>
                  <a:pt x="52645" y="1525072"/>
                </a:lnTo>
                <a:lnTo>
                  <a:pt x="30456" y="1489328"/>
                </a:lnTo>
                <a:lnTo>
                  <a:pt x="13911" y="1450189"/>
                </a:lnTo>
                <a:lnTo>
                  <a:pt x="3571" y="1408219"/>
                </a:lnTo>
                <a:lnTo>
                  <a:pt x="0" y="1363980"/>
                </a:lnTo>
                <a:lnTo>
                  <a:pt x="0" y="272796"/>
                </a:lnTo>
                <a:close/>
              </a:path>
            </a:pathLst>
          </a:custGeom>
          <a:ln w="18288">
            <a:solidFill>
              <a:srgbClr val="FFFFFF"/>
            </a:solidFill>
          </a:ln>
        </p:spPr>
        <p:txBody>
          <a:bodyPr wrap="square" lIns="0" tIns="0" rIns="0" bIns="0" rtlCol="0"/>
          <a:lstStyle/>
          <a:p>
            <a:endParaRPr/>
          </a:p>
        </p:txBody>
      </p:sp>
      <p:sp>
        <p:nvSpPr>
          <p:cNvPr id="19" name="object 19"/>
          <p:cNvSpPr txBox="1"/>
          <p:nvPr/>
        </p:nvSpPr>
        <p:spPr>
          <a:xfrm>
            <a:off x="3811762" y="3157991"/>
            <a:ext cx="1333694" cy="1071062"/>
          </a:xfrm>
          <a:prstGeom prst="rect">
            <a:avLst/>
          </a:prstGeom>
        </p:spPr>
        <p:txBody>
          <a:bodyPr vert="horz" wrap="square" lIns="0" tIns="0" rIns="0" bIns="0" rtlCol="0">
            <a:spAutoFit/>
          </a:bodyPr>
          <a:lstStyle/>
          <a:p>
            <a:pPr marL="12037" marR="4815" indent="1806" algn="ctr">
              <a:lnSpc>
                <a:spcPct val="87100"/>
              </a:lnSpc>
            </a:pPr>
            <a:r>
              <a:rPr sz="2000" spc="-24" dirty="0">
                <a:solidFill>
                  <a:srgbClr val="FFFFFF"/>
                </a:solidFill>
                <a:latin typeface="Trebuchet MS"/>
                <a:cs typeface="Trebuchet MS"/>
              </a:rPr>
              <a:t>E</a:t>
            </a:r>
            <a:r>
              <a:rPr sz="2000" spc="-9" dirty="0">
                <a:solidFill>
                  <a:srgbClr val="FFFFFF"/>
                </a:solidFill>
                <a:latin typeface="Trebuchet MS"/>
                <a:cs typeface="Trebuchet MS"/>
              </a:rPr>
              <a:t>v</a:t>
            </a:r>
            <a:r>
              <a:rPr sz="2000" spc="-5" dirty="0">
                <a:solidFill>
                  <a:srgbClr val="FFFFFF"/>
                </a:solidFill>
                <a:latin typeface="Trebuchet MS"/>
                <a:cs typeface="Trebuchet MS"/>
              </a:rPr>
              <a:t>a</a:t>
            </a:r>
            <a:r>
              <a:rPr sz="2000" spc="-19" dirty="0">
                <a:solidFill>
                  <a:srgbClr val="FFFFFF"/>
                </a:solidFill>
                <a:latin typeface="Trebuchet MS"/>
                <a:cs typeface="Trebuchet MS"/>
              </a:rPr>
              <a:t>lu</a:t>
            </a:r>
            <a:r>
              <a:rPr sz="2000" spc="-5" dirty="0">
                <a:solidFill>
                  <a:srgbClr val="FFFFFF"/>
                </a:solidFill>
                <a:latin typeface="Trebuchet MS"/>
                <a:cs typeface="Trebuchet MS"/>
              </a:rPr>
              <a:t>a</a:t>
            </a:r>
            <a:r>
              <a:rPr sz="2000" spc="-9" dirty="0">
                <a:solidFill>
                  <a:srgbClr val="FFFFFF"/>
                </a:solidFill>
                <a:latin typeface="Trebuchet MS"/>
                <a:cs typeface="Trebuchet MS"/>
              </a:rPr>
              <a:t>t</a:t>
            </a:r>
            <a:r>
              <a:rPr sz="2000" spc="-5" dirty="0">
                <a:solidFill>
                  <a:srgbClr val="FFFFFF"/>
                </a:solidFill>
                <a:latin typeface="Trebuchet MS"/>
                <a:cs typeface="Trebuchet MS"/>
              </a:rPr>
              <a:t>i</a:t>
            </a:r>
            <a:r>
              <a:rPr sz="2000" spc="-28" dirty="0">
                <a:solidFill>
                  <a:srgbClr val="FFFFFF"/>
                </a:solidFill>
                <a:latin typeface="Trebuchet MS"/>
                <a:cs typeface="Trebuchet MS"/>
              </a:rPr>
              <a:t>o</a:t>
            </a:r>
            <a:r>
              <a:rPr sz="2000" spc="-14" dirty="0">
                <a:solidFill>
                  <a:srgbClr val="FFFFFF"/>
                </a:solidFill>
                <a:latin typeface="Trebuchet MS"/>
                <a:cs typeface="Trebuchet MS"/>
              </a:rPr>
              <a:t>n</a:t>
            </a:r>
            <a:r>
              <a:rPr sz="2000" spc="-9" dirty="0">
                <a:solidFill>
                  <a:srgbClr val="FFFFFF"/>
                </a:solidFill>
                <a:latin typeface="Trebuchet MS"/>
                <a:cs typeface="Trebuchet MS"/>
              </a:rPr>
              <a:t> </a:t>
            </a:r>
            <a:r>
              <a:rPr sz="2000" spc="-19" dirty="0">
                <a:solidFill>
                  <a:srgbClr val="FFFFFF"/>
                </a:solidFill>
                <a:latin typeface="Trebuchet MS"/>
                <a:cs typeface="Trebuchet MS"/>
              </a:rPr>
              <a:t>p</a:t>
            </a:r>
            <a:r>
              <a:rPr sz="2000" spc="-9" dirty="0">
                <a:solidFill>
                  <a:srgbClr val="FFFFFF"/>
                </a:solidFill>
                <a:latin typeface="Trebuchet MS"/>
                <a:cs typeface="Trebuchet MS"/>
              </a:rPr>
              <a:t>r</a:t>
            </a:r>
            <a:r>
              <a:rPr sz="2000" spc="-24" dirty="0">
                <a:solidFill>
                  <a:srgbClr val="FFFFFF"/>
                </a:solidFill>
                <a:latin typeface="Trebuchet MS"/>
                <a:cs typeface="Trebuchet MS"/>
              </a:rPr>
              <a:t>o</a:t>
            </a:r>
            <a:r>
              <a:rPr sz="2000" spc="-14" dirty="0">
                <a:solidFill>
                  <a:srgbClr val="FFFFFF"/>
                </a:solidFill>
                <a:latin typeface="Trebuchet MS"/>
                <a:cs typeface="Trebuchet MS"/>
              </a:rPr>
              <a:t>cess: </a:t>
            </a:r>
            <a:r>
              <a:rPr sz="2000" b="1" spc="-19" dirty="0">
                <a:solidFill>
                  <a:srgbClr val="FFFFFF"/>
                </a:solidFill>
                <a:latin typeface="Trebuchet MS"/>
                <a:cs typeface="Trebuchet MS"/>
              </a:rPr>
              <a:t>Ma</a:t>
            </a:r>
            <a:r>
              <a:rPr sz="2000" b="1" spc="-5" dirty="0">
                <a:solidFill>
                  <a:srgbClr val="FFFFFF"/>
                </a:solidFill>
                <a:latin typeface="Trebuchet MS"/>
                <a:cs typeface="Trebuchet MS"/>
              </a:rPr>
              <a:t>r</a:t>
            </a:r>
            <a:r>
              <a:rPr sz="2000" b="1" spc="-24" dirty="0">
                <a:solidFill>
                  <a:srgbClr val="FFFFFF"/>
                </a:solidFill>
                <a:latin typeface="Trebuchet MS"/>
                <a:cs typeface="Trebuchet MS"/>
              </a:rPr>
              <a:t>c</a:t>
            </a:r>
            <a:r>
              <a:rPr sz="2000" b="1" spc="-14" dirty="0">
                <a:solidFill>
                  <a:srgbClr val="FFFFFF"/>
                </a:solidFill>
                <a:latin typeface="Trebuchet MS"/>
                <a:cs typeface="Trebuchet MS"/>
              </a:rPr>
              <a:t>h</a:t>
            </a:r>
            <a:r>
              <a:rPr sz="2000" b="1" spc="9" dirty="0">
                <a:solidFill>
                  <a:srgbClr val="FFFFFF"/>
                </a:solidFill>
                <a:latin typeface="Trebuchet MS"/>
                <a:cs typeface="Trebuchet MS"/>
              </a:rPr>
              <a:t> </a:t>
            </a:r>
            <a:r>
              <a:rPr sz="2000" b="1" spc="-9" dirty="0">
                <a:solidFill>
                  <a:srgbClr val="FFFFFF"/>
                </a:solidFill>
                <a:latin typeface="Trebuchet MS"/>
                <a:cs typeface="Trebuchet MS"/>
              </a:rPr>
              <a:t>-</a:t>
            </a:r>
            <a:r>
              <a:rPr sz="2000" b="1" dirty="0">
                <a:solidFill>
                  <a:srgbClr val="FFFFFF"/>
                </a:solidFill>
                <a:latin typeface="Trebuchet MS"/>
                <a:cs typeface="Trebuchet MS"/>
              </a:rPr>
              <a:t> </a:t>
            </a:r>
            <a:r>
              <a:rPr sz="2000" b="1" spc="-9" dirty="0">
                <a:solidFill>
                  <a:srgbClr val="FFFFFF"/>
                </a:solidFill>
                <a:latin typeface="Trebuchet MS"/>
                <a:cs typeface="Trebuchet MS"/>
              </a:rPr>
              <a:t>July </a:t>
            </a:r>
            <a:r>
              <a:rPr sz="2000" b="1" spc="-24" dirty="0">
                <a:solidFill>
                  <a:srgbClr val="FFFFFF"/>
                </a:solidFill>
                <a:latin typeface="Trebuchet MS"/>
                <a:cs typeface="Trebuchet MS"/>
              </a:rPr>
              <a:t>202</a:t>
            </a:r>
            <a:r>
              <a:rPr lang="it-IT" sz="2000" b="1" spc="-24" dirty="0">
                <a:solidFill>
                  <a:srgbClr val="FFFFFF"/>
                </a:solidFill>
                <a:latin typeface="Trebuchet MS"/>
                <a:cs typeface="Trebuchet MS"/>
              </a:rPr>
              <a:t>3</a:t>
            </a:r>
            <a:endParaRPr sz="2000" dirty="0">
              <a:latin typeface="Trebuchet MS"/>
              <a:cs typeface="Trebuchet MS"/>
            </a:endParaRPr>
          </a:p>
        </p:txBody>
      </p:sp>
      <p:sp>
        <p:nvSpPr>
          <p:cNvPr id="20" name="object 20"/>
          <p:cNvSpPr/>
          <p:nvPr/>
        </p:nvSpPr>
        <p:spPr>
          <a:xfrm>
            <a:off x="5382102" y="2868642"/>
            <a:ext cx="1641238" cy="1905288"/>
          </a:xfrm>
          <a:custGeom>
            <a:avLst/>
            <a:gdLst/>
            <a:ahLst/>
            <a:cxnLst/>
            <a:rect l="l" t="t" r="r" b="b"/>
            <a:pathLst>
              <a:path w="1731645" h="1637029">
                <a:moveTo>
                  <a:pt x="1458468" y="0"/>
                </a:moveTo>
                <a:lnTo>
                  <a:pt x="272796" y="0"/>
                </a:lnTo>
                <a:lnTo>
                  <a:pt x="250427" y="904"/>
                </a:lnTo>
                <a:lnTo>
                  <a:pt x="207252" y="7930"/>
                </a:lnTo>
                <a:lnTo>
                  <a:pt x="166627" y="21443"/>
                </a:lnTo>
                <a:lnTo>
                  <a:pt x="129116" y="40880"/>
                </a:lnTo>
                <a:lnTo>
                  <a:pt x="95279" y="65679"/>
                </a:lnTo>
                <a:lnTo>
                  <a:pt x="65679" y="95279"/>
                </a:lnTo>
                <a:lnTo>
                  <a:pt x="40880" y="129116"/>
                </a:lnTo>
                <a:lnTo>
                  <a:pt x="21443" y="166627"/>
                </a:lnTo>
                <a:lnTo>
                  <a:pt x="7930" y="207252"/>
                </a:lnTo>
                <a:lnTo>
                  <a:pt x="904" y="250427"/>
                </a:lnTo>
                <a:lnTo>
                  <a:pt x="0" y="272796"/>
                </a:lnTo>
                <a:lnTo>
                  <a:pt x="0" y="1363980"/>
                </a:lnTo>
                <a:lnTo>
                  <a:pt x="3571" y="1408219"/>
                </a:lnTo>
                <a:lnTo>
                  <a:pt x="13911" y="1450189"/>
                </a:lnTo>
                <a:lnTo>
                  <a:pt x="30456" y="1489328"/>
                </a:lnTo>
                <a:lnTo>
                  <a:pt x="52645" y="1525072"/>
                </a:lnTo>
                <a:lnTo>
                  <a:pt x="79914" y="1556861"/>
                </a:lnTo>
                <a:lnTo>
                  <a:pt x="111703" y="1584130"/>
                </a:lnTo>
                <a:lnTo>
                  <a:pt x="147447" y="1606319"/>
                </a:lnTo>
                <a:lnTo>
                  <a:pt x="186586" y="1622864"/>
                </a:lnTo>
                <a:lnTo>
                  <a:pt x="228556" y="1633204"/>
                </a:lnTo>
                <a:lnTo>
                  <a:pt x="272796" y="1636776"/>
                </a:lnTo>
                <a:lnTo>
                  <a:pt x="1458468" y="1636776"/>
                </a:lnTo>
                <a:lnTo>
                  <a:pt x="1502707" y="1633204"/>
                </a:lnTo>
                <a:lnTo>
                  <a:pt x="1544677" y="1622864"/>
                </a:lnTo>
                <a:lnTo>
                  <a:pt x="1583816" y="1606319"/>
                </a:lnTo>
                <a:lnTo>
                  <a:pt x="1619560" y="1584130"/>
                </a:lnTo>
                <a:lnTo>
                  <a:pt x="1651349" y="1556861"/>
                </a:lnTo>
                <a:lnTo>
                  <a:pt x="1678618" y="1525072"/>
                </a:lnTo>
                <a:lnTo>
                  <a:pt x="1700807" y="1489328"/>
                </a:lnTo>
                <a:lnTo>
                  <a:pt x="1717352" y="1450189"/>
                </a:lnTo>
                <a:lnTo>
                  <a:pt x="1727692" y="1408219"/>
                </a:lnTo>
                <a:lnTo>
                  <a:pt x="1731264" y="1363980"/>
                </a:lnTo>
                <a:lnTo>
                  <a:pt x="1731264" y="272796"/>
                </a:lnTo>
                <a:lnTo>
                  <a:pt x="1727692" y="228556"/>
                </a:lnTo>
                <a:lnTo>
                  <a:pt x="1717352" y="186586"/>
                </a:lnTo>
                <a:lnTo>
                  <a:pt x="1700807" y="147447"/>
                </a:lnTo>
                <a:lnTo>
                  <a:pt x="1678618" y="111703"/>
                </a:lnTo>
                <a:lnTo>
                  <a:pt x="1651349" y="79914"/>
                </a:lnTo>
                <a:lnTo>
                  <a:pt x="1619560" y="52645"/>
                </a:lnTo>
                <a:lnTo>
                  <a:pt x="1583816" y="30456"/>
                </a:lnTo>
                <a:lnTo>
                  <a:pt x="1544677" y="13911"/>
                </a:lnTo>
                <a:lnTo>
                  <a:pt x="1502707" y="3571"/>
                </a:lnTo>
                <a:lnTo>
                  <a:pt x="1458468" y="0"/>
                </a:lnTo>
                <a:close/>
              </a:path>
            </a:pathLst>
          </a:custGeom>
          <a:solidFill>
            <a:srgbClr val="90C225"/>
          </a:solidFill>
        </p:spPr>
        <p:txBody>
          <a:bodyPr wrap="square" lIns="0" tIns="0" rIns="0" bIns="0" rtlCol="0"/>
          <a:lstStyle/>
          <a:p>
            <a:endParaRPr sz="1706"/>
          </a:p>
        </p:txBody>
      </p:sp>
      <p:sp>
        <p:nvSpPr>
          <p:cNvPr id="21" name="object 21"/>
          <p:cNvSpPr/>
          <p:nvPr/>
        </p:nvSpPr>
        <p:spPr>
          <a:xfrm>
            <a:off x="5382102" y="2868642"/>
            <a:ext cx="1641238" cy="1551563"/>
          </a:xfrm>
          <a:custGeom>
            <a:avLst/>
            <a:gdLst/>
            <a:ahLst/>
            <a:cxnLst/>
            <a:rect l="l" t="t" r="r" b="b"/>
            <a:pathLst>
              <a:path w="1731645" h="1637029">
                <a:moveTo>
                  <a:pt x="0" y="272796"/>
                </a:moveTo>
                <a:lnTo>
                  <a:pt x="3571" y="228556"/>
                </a:lnTo>
                <a:lnTo>
                  <a:pt x="13911" y="186586"/>
                </a:lnTo>
                <a:lnTo>
                  <a:pt x="30456" y="147447"/>
                </a:lnTo>
                <a:lnTo>
                  <a:pt x="52645" y="111703"/>
                </a:lnTo>
                <a:lnTo>
                  <a:pt x="79914" y="79914"/>
                </a:lnTo>
                <a:lnTo>
                  <a:pt x="111703" y="52645"/>
                </a:lnTo>
                <a:lnTo>
                  <a:pt x="147447" y="30456"/>
                </a:lnTo>
                <a:lnTo>
                  <a:pt x="186586" y="13911"/>
                </a:lnTo>
                <a:lnTo>
                  <a:pt x="228556" y="3571"/>
                </a:lnTo>
                <a:lnTo>
                  <a:pt x="272796" y="0"/>
                </a:lnTo>
                <a:lnTo>
                  <a:pt x="1458468" y="0"/>
                </a:lnTo>
                <a:lnTo>
                  <a:pt x="1502707" y="3571"/>
                </a:lnTo>
                <a:lnTo>
                  <a:pt x="1544677" y="13911"/>
                </a:lnTo>
                <a:lnTo>
                  <a:pt x="1583816" y="30456"/>
                </a:lnTo>
                <a:lnTo>
                  <a:pt x="1619560" y="52645"/>
                </a:lnTo>
                <a:lnTo>
                  <a:pt x="1651349" y="79914"/>
                </a:lnTo>
                <a:lnTo>
                  <a:pt x="1678618" y="111703"/>
                </a:lnTo>
                <a:lnTo>
                  <a:pt x="1700807" y="147447"/>
                </a:lnTo>
                <a:lnTo>
                  <a:pt x="1717352" y="186586"/>
                </a:lnTo>
                <a:lnTo>
                  <a:pt x="1727692" y="228556"/>
                </a:lnTo>
                <a:lnTo>
                  <a:pt x="1731264" y="272796"/>
                </a:lnTo>
                <a:lnTo>
                  <a:pt x="1731264" y="1363980"/>
                </a:lnTo>
                <a:lnTo>
                  <a:pt x="1727692" y="1408219"/>
                </a:lnTo>
                <a:lnTo>
                  <a:pt x="1717352" y="1450189"/>
                </a:lnTo>
                <a:lnTo>
                  <a:pt x="1700807" y="1489328"/>
                </a:lnTo>
                <a:lnTo>
                  <a:pt x="1678618" y="1525072"/>
                </a:lnTo>
                <a:lnTo>
                  <a:pt x="1651349" y="1556861"/>
                </a:lnTo>
                <a:lnTo>
                  <a:pt x="1619560" y="1584130"/>
                </a:lnTo>
                <a:lnTo>
                  <a:pt x="1583816" y="1606319"/>
                </a:lnTo>
                <a:lnTo>
                  <a:pt x="1544677" y="1622864"/>
                </a:lnTo>
                <a:lnTo>
                  <a:pt x="1502707" y="1633204"/>
                </a:lnTo>
                <a:lnTo>
                  <a:pt x="1458468" y="1636776"/>
                </a:lnTo>
                <a:lnTo>
                  <a:pt x="272796" y="1636776"/>
                </a:lnTo>
                <a:lnTo>
                  <a:pt x="228556" y="1633204"/>
                </a:lnTo>
                <a:lnTo>
                  <a:pt x="186586" y="1622864"/>
                </a:lnTo>
                <a:lnTo>
                  <a:pt x="147447" y="1606319"/>
                </a:lnTo>
                <a:lnTo>
                  <a:pt x="111703" y="1584130"/>
                </a:lnTo>
                <a:lnTo>
                  <a:pt x="79914" y="1556861"/>
                </a:lnTo>
                <a:lnTo>
                  <a:pt x="52645" y="1525072"/>
                </a:lnTo>
                <a:lnTo>
                  <a:pt x="30456" y="1489328"/>
                </a:lnTo>
                <a:lnTo>
                  <a:pt x="13911" y="1450189"/>
                </a:lnTo>
                <a:lnTo>
                  <a:pt x="3571" y="1408219"/>
                </a:lnTo>
                <a:lnTo>
                  <a:pt x="0" y="1363980"/>
                </a:lnTo>
                <a:lnTo>
                  <a:pt x="0" y="272796"/>
                </a:lnTo>
                <a:close/>
              </a:path>
            </a:pathLst>
          </a:custGeom>
          <a:ln w="18288">
            <a:solidFill>
              <a:srgbClr val="FFFFFF"/>
            </a:solidFill>
          </a:ln>
        </p:spPr>
        <p:txBody>
          <a:bodyPr wrap="square" lIns="0" tIns="0" rIns="0" bIns="0" rtlCol="0"/>
          <a:lstStyle/>
          <a:p>
            <a:endParaRPr/>
          </a:p>
        </p:txBody>
      </p:sp>
      <p:sp>
        <p:nvSpPr>
          <p:cNvPr id="22" name="object 22"/>
          <p:cNvSpPr txBox="1"/>
          <p:nvPr/>
        </p:nvSpPr>
        <p:spPr>
          <a:xfrm>
            <a:off x="5530457" y="3042925"/>
            <a:ext cx="1344527" cy="1338828"/>
          </a:xfrm>
          <a:prstGeom prst="rect">
            <a:avLst/>
          </a:prstGeom>
        </p:spPr>
        <p:txBody>
          <a:bodyPr vert="horz" wrap="square" lIns="0" tIns="0" rIns="0" bIns="0" rtlCol="0">
            <a:spAutoFit/>
          </a:bodyPr>
          <a:lstStyle/>
          <a:p>
            <a:pPr marL="12037" marR="4815" indent="2407" algn="ctr">
              <a:lnSpc>
                <a:spcPct val="87100"/>
              </a:lnSpc>
            </a:pPr>
            <a:r>
              <a:rPr sz="2000" spc="-14" dirty="0">
                <a:solidFill>
                  <a:srgbClr val="FFFFFF"/>
                </a:solidFill>
                <a:latin typeface="Trebuchet MS"/>
                <a:cs typeface="Trebuchet MS"/>
              </a:rPr>
              <a:t>In</a:t>
            </a:r>
            <a:r>
              <a:rPr sz="2000" spc="-24" dirty="0">
                <a:solidFill>
                  <a:srgbClr val="FFFFFF"/>
                </a:solidFill>
                <a:latin typeface="Trebuchet MS"/>
                <a:cs typeface="Trebuchet MS"/>
              </a:rPr>
              <a:t>fo</a:t>
            </a:r>
            <a:r>
              <a:rPr sz="2000" spc="-9" dirty="0">
                <a:solidFill>
                  <a:srgbClr val="FFFFFF"/>
                </a:solidFill>
                <a:latin typeface="Trebuchet MS"/>
                <a:cs typeface="Trebuchet MS"/>
              </a:rPr>
              <a:t>rm</a:t>
            </a:r>
            <a:r>
              <a:rPr sz="2000" spc="-5" dirty="0">
                <a:solidFill>
                  <a:srgbClr val="FFFFFF"/>
                </a:solidFill>
                <a:latin typeface="Trebuchet MS"/>
                <a:cs typeface="Trebuchet MS"/>
              </a:rPr>
              <a:t>a</a:t>
            </a:r>
            <a:r>
              <a:rPr sz="2000" spc="-9" dirty="0">
                <a:solidFill>
                  <a:srgbClr val="FFFFFF"/>
                </a:solidFill>
                <a:latin typeface="Trebuchet MS"/>
                <a:cs typeface="Trebuchet MS"/>
              </a:rPr>
              <a:t>t</a:t>
            </a:r>
            <a:r>
              <a:rPr sz="2000" spc="-5" dirty="0">
                <a:solidFill>
                  <a:srgbClr val="FFFFFF"/>
                </a:solidFill>
                <a:latin typeface="Trebuchet MS"/>
                <a:cs typeface="Trebuchet MS"/>
              </a:rPr>
              <a:t>i</a:t>
            </a:r>
            <a:r>
              <a:rPr sz="2000" spc="-28" dirty="0">
                <a:solidFill>
                  <a:srgbClr val="FFFFFF"/>
                </a:solidFill>
                <a:latin typeface="Trebuchet MS"/>
                <a:cs typeface="Trebuchet MS"/>
              </a:rPr>
              <a:t>o</a:t>
            </a:r>
            <a:r>
              <a:rPr sz="2000" spc="-14" dirty="0">
                <a:solidFill>
                  <a:srgbClr val="FFFFFF"/>
                </a:solidFill>
                <a:latin typeface="Trebuchet MS"/>
                <a:cs typeface="Trebuchet MS"/>
              </a:rPr>
              <a:t>n</a:t>
            </a:r>
            <a:r>
              <a:rPr sz="2000" spc="-9" dirty="0">
                <a:solidFill>
                  <a:srgbClr val="FFFFFF"/>
                </a:solidFill>
                <a:latin typeface="Trebuchet MS"/>
                <a:cs typeface="Trebuchet MS"/>
              </a:rPr>
              <a:t> </a:t>
            </a:r>
            <a:r>
              <a:rPr sz="2000" spc="-19" dirty="0">
                <a:solidFill>
                  <a:srgbClr val="FFFFFF"/>
                </a:solidFill>
                <a:latin typeface="Trebuchet MS"/>
                <a:cs typeface="Trebuchet MS"/>
              </a:rPr>
              <a:t>t</a:t>
            </a:r>
            <a:r>
              <a:rPr sz="2000" spc="-14" dirty="0">
                <a:solidFill>
                  <a:srgbClr val="FFFFFF"/>
                </a:solidFill>
                <a:latin typeface="Trebuchet MS"/>
                <a:cs typeface="Trebuchet MS"/>
              </a:rPr>
              <a:t>o</a:t>
            </a:r>
            <a:r>
              <a:rPr sz="2000" spc="-9" dirty="0">
                <a:solidFill>
                  <a:srgbClr val="FFFFFF"/>
                </a:solidFill>
                <a:latin typeface="Trebuchet MS"/>
                <a:cs typeface="Trebuchet MS"/>
              </a:rPr>
              <a:t> </a:t>
            </a:r>
            <a:r>
              <a:rPr sz="2000" dirty="0">
                <a:solidFill>
                  <a:srgbClr val="FFFFFF"/>
                </a:solidFill>
                <a:latin typeface="Trebuchet MS"/>
                <a:cs typeface="Trebuchet MS"/>
              </a:rPr>
              <a:t>a</a:t>
            </a:r>
            <a:r>
              <a:rPr sz="2000" spc="-19" dirty="0">
                <a:solidFill>
                  <a:srgbClr val="FFFFFF"/>
                </a:solidFill>
                <a:latin typeface="Trebuchet MS"/>
                <a:cs typeface="Trebuchet MS"/>
              </a:rPr>
              <a:t>ppl</a:t>
            </a:r>
            <a:r>
              <a:rPr sz="2000" spc="-5" dirty="0">
                <a:solidFill>
                  <a:srgbClr val="FFFFFF"/>
                </a:solidFill>
                <a:latin typeface="Trebuchet MS"/>
                <a:cs typeface="Trebuchet MS"/>
              </a:rPr>
              <a:t>i</a:t>
            </a:r>
            <a:r>
              <a:rPr sz="2000" spc="-14" dirty="0">
                <a:solidFill>
                  <a:srgbClr val="FFFFFF"/>
                </a:solidFill>
                <a:latin typeface="Trebuchet MS"/>
                <a:cs typeface="Trebuchet MS"/>
              </a:rPr>
              <a:t>c</a:t>
            </a:r>
            <a:r>
              <a:rPr sz="2000" spc="-5" dirty="0">
                <a:solidFill>
                  <a:srgbClr val="FFFFFF"/>
                </a:solidFill>
                <a:latin typeface="Trebuchet MS"/>
                <a:cs typeface="Trebuchet MS"/>
              </a:rPr>
              <a:t>a</a:t>
            </a:r>
            <a:r>
              <a:rPr sz="2000" spc="-19" dirty="0">
                <a:solidFill>
                  <a:srgbClr val="FFFFFF"/>
                </a:solidFill>
                <a:latin typeface="Trebuchet MS"/>
                <a:cs typeface="Trebuchet MS"/>
              </a:rPr>
              <a:t>n</a:t>
            </a:r>
            <a:r>
              <a:rPr sz="2000" spc="-24" dirty="0">
                <a:solidFill>
                  <a:srgbClr val="FFFFFF"/>
                </a:solidFill>
                <a:latin typeface="Trebuchet MS"/>
                <a:cs typeface="Trebuchet MS"/>
              </a:rPr>
              <a:t>t</a:t>
            </a:r>
            <a:r>
              <a:rPr sz="2000" spc="-5" dirty="0">
                <a:solidFill>
                  <a:srgbClr val="FFFFFF"/>
                </a:solidFill>
                <a:latin typeface="Trebuchet MS"/>
                <a:cs typeface="Trebuchet MS"/>
              </a:rPr>
              <a:t>s</a:t>
            </a:r>
            <a:r>
              <a:rPr sz="2000" spc="-9" dirty="0">
                <a:solidFill>
                  <a:srgbClr val="FFFFFF"/>
                </a:solidFill>
                <a:latin typeface="Trebuchet MS"/>
                <a:cs typeface="Trebuchet MS"/>
              </a:rPr>
              <a:t>: </a:t>
            </a:r>
            <a:r>
              <a:rPr sz="2000" b="1" spc="-19" dirty="0">
                <a:solidFill>
                  <a:srgbClr val="FF0000"/>
                </a:solidFill>
                <a:latin typeface="Trebuchet MS"/>
                <a:cs typeface="Trebuchet MS"/>
              </a:rPr>
              <a:t>Au</a:t>
            </a:r>
            <a:r>
              <a:rPr sz="2000" b="1" dirty="0">
                <a:solidFill>
                  <a:srgbClr val="FF0000"/>
                </a:solidFill>
                <a:latin typeface="Trebuchet MS"/>
                <a:cs typeface="Trebuchet MS"/>
              </a:rPr>
              <a:t>g</a:t>
            </a:r>
            <a:r>
              <a:rPr sz="2000" b="1" spc="-9" dirty="0">
                <a:solidFill>
                  <a:srgbClr val="FF0000"/>
                </a:solidFill>
                <a:latin typeface="Trebuchet MS"/>
                <a:cs typeface="Trebuchet MS"/>
              </a:rPr>
              <a:t>ust</a:t>
            </a:r>
            <a:r>
              <a:rPr sz="2000" b="1" spc="-5" dirty="0">
                <a:solidFill>
                  <a:srgbClr val="FF0000"/>
                </a:solidFill>
                <a:latin typeface="Trebuchet MS"/>
                <a:cs typeface="Trebuchet MS"/>
              </a:rPr>
              <a:t> </a:t>
            </a:r>
            <a:r>
              <a:rPr sz="2000" b="1" spc="-24" dirty="0">
                <a:solidFill>
                  <a:srgbClr val="FFFFFF"/>
                </a:solidFill>
                <a:latin typeface="Trebuchet MS"/>
                <a:cs typeface="Trebuchet MS"/>
              </a:rPr>
              <a:t>202</a:t>
            </a:r>
            <a:r>
              <a:rPr lang="it-IT" sz="2000" b="1" spc="-24" dirty="0">
                <a:solidFill>
                  <a:srgbClr val="FFFFFF"/>
                </a:solidFill>
                <a:latin typeface="Trebuchet MS"/>
                <a:cs typeface="Trebuchet MS"/>
              </a:rPr>
              <a:t>3</a:t>
            </a:r>
            <a:endParaRPr sz="2000" dirty="0">
              <a:latin typeface="Trebuchet MS"/>
              <a:cs typeface="Trebuchet MS"/>
            </a:endParaRPr>
          </a:p>
        </p:txBody>
      </p:sp>
      <p:sp>
        <p:nvSpPr>
          <p:cNvPr id="23" name="object 23"/>
          <p:cNvSpPr/>
          <p:nvPr/>
        </p:nvSpPr>
        <p:spPr>
          <a:xfrm>
            <a:off x="7106756" y="2868642"/>
            <a:ext cx="1641238" cy="1905288"/>
          </a:xfrm>
          <a:custGeom>
            <a:avLst/>
            <a:gdLst/>
            <a:ahLst/>
            <a:cxnLst/>
            <a:rect l="l" t="t" r="r" b="b"/>
            <a:pathLst>
              <a:path w="1731645" h="1637029">
                <a:moveTo>
                  <a:pt x="1458468" y="0"/>
                </a:moveTo>
                <a:lnTo>
                  <a:pt x="272796" y="0"/>
                </a:lnTo>
                <a:lnTo>
                  <a:pt x="250427" y="904"/>
                </a:lnTo>
                <a:lnTo>
                  <a:pt x="207252" y="7930"/>
                </a:lnTo>
                <a:lnTo>
                  <a:pt x="166627" y="21443"/>
                </a:lnTo>
                <a:lnTo>
                  <a:pt x="129116" y="40880"/>
                </a:lnTo>
                <a:lnTo>
                  <a:pt x="95279" y="65679"/>
                </a:lnTo>
                <a:lnTo>
                  <a:pt x="65679" y="95279"/>
                </a:lnTo>
                <a:lnTo>
                  <a:pt x="40880" y="129116"/>
                </a:lnTo>
                <a:lnTo>
                  <a:pt x="21443" y="166627"/>
                </a:lnTo>
                <a:lnTo>
                  <a:pt x="7930" y="207252"/>
                </a:lnTo>
                <a:lnTo>
                  <a:pt x="904" y="250427"/>
                </a:lnTo>
                <a:lnTo>
                  <a:pt x="0" y="272796"/>
                </a:lnTo>
                <a:lnTo>
                  <a:pt x="0" y="1363980"/>
                </a:lnTo>
                <a:lnTo>
                  <a:pt x="3571" y="1408219"/>
                </a:lnTo>
                <a:lnTo>
                  <a:pt x="13911" y="1450189"/>
                </a:lnTo>
                <a:lnTo>
                  <a:pt x="30456" y="1489328"/>
                </a:lnTo>
                <a:lnTo>
                  <a:pt x="52645" y="1525072"/>
                </a:lnTo>
                <a:lnTo>
                  <a:pt x="79914" y="1556861"/>
                </a:lnTo>
                <a:lnTo>
                  <a:pt x="111703" y="1584130"/>
                </a:lnTo>
                <a:lnTo>
                  <a:pt x="147447" y="1606319"/>
                </a:lnTo>
                <a:lnTo>
                  <a:pt x="186586" y="1622864"/>
                </a:lnTo>
                <a:lnTo>
                  <a:pt x="228556" y="1633204"/>
                </a:lnTo>
                <a:lnTo>
                  <a:pt x="272796" y="1636776"/>
                </a:lnTo>
                <a:lnTo>
                  <a:pt x="1458468" y="1636776"/>
                </a:lnTo>
                <a:lnTo>
                  <a:pt x="1502707" y="1633204"/>
                </a:lnTo>
                <a:lnTo>
                  <a:pt x="1544677" y="1622864"/>
                </a:lnTo>
                <a:lnTo>
                  <a:pt x="1583816" y="1606319"/>
                </a:lnTo>
                <a:lnTo>
                  <a:pt x="1619560" y="1584130"/>
                </a:lnTo>
                <a:lnTo>
                  <a:pt x="1651349" y="1556861"/>
                </a:lnTo>
                <a:lnTo>
                  <a:pt x="1678618" y="1525072"/>
                </a:lnTo>
                <a:lnTo>
                  <a:pt x="1700807" y="1489328"/>
                </a:lnTo>
                <a:lnTo>
                  <a:pt x="1717352" y="1450189"/>
                </a:lnTo>
                <a:lnTo>
                  <a:pt x="1727692" y="1408219"/>
                </a:lnTo>
                <a:lnTo>
                  <a:pt x="1731264" y="1363980"/>
                </a:lnTo>
                <a:lnTo>
                  <a:pt x="1731264" y="272796"/>
                </a:lnTo>
                <a:lnTo>
                  <a:pt x="1727692" y="228556"/>
                </a:lnTo>
                <a:lnTo>
                  <a:pt x="1717352" y="186586"/>
                </a:lnTo>
                <a:lnTo>
                  <a:pt x="1700807" y="147447"/>
                </a:lnTo>
                <a:lnTo>
                  <a:pt x="1678618" y="111703"/>
                </a:lnTo>
                <a:lnTo>
                  <a:pt x="1651349" y="79914"/>
                </a:lnTo>
                <a:lnTo>
                  <a:pt x="1619560" y="52645"/>
                </a:lnTo>
                <a:lnTo>
                  <a:pt x="1583816" y="30456"/>
                </a:lnTo>
                <a:lnTo>
                  <a:pt x="1544677" y="13911"/>
                </a:lnTo>
                <a:lnTo>
                  <a:pt x="1502707" y="3571"/>
                </a:lnTo>
                <a:lnTo>
                  <a:pt x="1458468" y="0"/>
                </a:lnTo>
                <a:close/>
              </a:path>
            </a:pathLst>
          </a:custGeom>
          <a:solidFill>
            <a:srgbClr val="90C225"/>
          </a:solidFill>
        </p:spPr>
        <p:txBody>
          <a:bodyPr wrap="square" lIns="0" tIns="0" rIns="0" bIns="0" rtlCol="0"/>
          <a:lstStyle/>
          <a:p>
            <a:endParaRPr sz="1706"/>
          </a:p>
        </p:txBody>
      </p:sp>
      <p:sp>
        <p:nvSpPr>
          <p:cNvPr id="24" name="object 24"/>
          <p:cNvSpPr/>
          <p:nvPr/>
        </p:nvSpPr>
        <p:spPr>
          <a:xfrm>
            <a:off x="7106756" y="2868642"/>
            <a:ext cx="1641238" cy="1551563"/>
          </a:xfrm>
          <a:custGeom>
            <a:avLst/>
            <a:gdLst/>
            <a:ahLst/>
            <a:cxnLst/>
            <a:rect l="l" t="t" r="r" b="b"/>
            <a:pathLst>
              <a:path w="1731645" h="1637029">
                <a:moveTo>
                  <a:pt x="0" y="272796"/>
                </a:moveTo>
                <a:lnTo>
                  <a:pt x="3571" y="228556"/>
                </a:lnTo>
                <a:lnTo>
                  <a:pt x="13911" y="186586"/>
                </a:lnTo>
                <a:lnTo>
                  <a:pt x="30456" y="147447"/>
                </a:lnTo>
                <a:lnTo>
                  <a:pt x="52645" y="111703"/>
                </a:lnTo>
                <a:lnTo>
                  <a:pt x="79914" y="79914"/>
                </a:lnTo>
                <a:lnTo>
                  <a:pt x="111703" y="52645"/>
                </a:lnTo>
                <a:lnTo>
                  <a:pt x="147447" y="30456"/>
                </a:lnTo>
                <a:lnTo>
                  <a:pt x="186586" y="13911"/>
                </a:lnTo>
                <a:lnTo>
                  <a:pt x="228556" y="3571"/>
                </a:lnTo>
                <a:lnTo>
                  <a:pt x="272796" y="0"/>
                </a:lnTo>
                <a:lnTo>
                  <a:pt x="1458468" y="0"/>
                </a:lnTo>
                <a:lnTo>
                  <a:pt x="1502707" y="3571"/>
                </a:lnTo>
                <a:lnTo>
                  <a:pt x="1544677" y="13911"/>
                </a:lnTo>
                <a:lnTo>
                  <a:pt x="1583816" y="30456"/>
                </a:lnTo>
                <a:lnTo>
                  <a:pt x="1619560" y="52645"/>
                </a:lnTo>
                <a:lnTo>
                  <a:pt x="1651349" y="79914"/>
                </a:lnTo>
                <a:lnTo>
                  <a:pt x="1678618" y="111703"/>
                </a:lnTo>
                <a:lnTo>
                  <a:pt x="1700807" y="147447"/>
                </a:lnTo>
                <a:lnTo>
                  <a:pt x="1717352" y="186586"/>
                </a:lnTo>
                <a:lnTo>
                  <a:pt x="1727692" y="228556"/>
                </a:lnTo>
                <a:lnTo>
                  <a:pt x="1731264" y="272796"/>
                </a:lnTo>
                <a:lnTo>
                  <a:pt x="1731264" y="1363980"/>
                </a:lnTo>
                <a:lnTo>
                  <a:pt x="1727692" y="1408219"/>
                </a:lnTo>
                <a:lnTo>
                  <a:pt x="1717352" y="1450189"/>
                </a:lnTo>
                <a:lnTo>
                  <a:pt x="1700807" y="1489328"/>
                </a:lnTo>
                <a:lnTo>
                  <a:pt x="1678618" y="1525072"/>
                </a:lnTo>
                <a:lnTo>
                  <a:pt x="1651349" y="1556861"/>
                </a:lnTo>
                <a:lnTo>
                  <a:pt x="1619560" y="1584130"/>
                </a:lnTo>
                <a:lnTo>
                  <a:pt x="1583816" y="1606319"/>
                </a:lnTo>
                <a:lnTo>
                  <a:pt x="1544677" y="1622864"/>
                </a:lnTo>
                <a:lnTo>
                  <a:pt x="1502707" y="1633204"/>
                </a:lnTo>
                <a:lnTo>
                  <a:pt x="1458468" y="1636776"/>
                </a:lnTo>
                <a:lnTo>
                  <a:pt x="272796" y="1636776"/>
                </a:lnTo>
                <a:lnTo>
                  <a:pt x="228556" y="1633204"/>
                </a:lnTo>
                <a:lnTo>
                  <a:pt x="186586" y="1622864"/>
                </a:lnTo>
                <a:lnTo>
                  <a:pt x="147447" y="1606319"/>
                </a:lnTo>
                <a:lnTo>
                  <a:pt x="111703" y="1584130"/>
                </a:lnTo>
                <a:lnTo>
                  <a:pt x="79914" y="1556861"/>
                </a:lnTo>
                <a:lnTo>
                  <a:pt x="52645" y="1525072"/>
                </a:lnTo>
                <a:lnTo>
                  <a:pt x="30456" y="1489328"/>
                </a:lnTo>
                <a:lnTo>
                  <a:pt x="13911" y="1450189"/>
                </a:lnTo>
                <a:lnTo>
                  <a:pt x="3571" y="1408219"/>
                </a:lnTo>
                <a:lnTo>
                  <a:pt x="0" y="1363980"/>
                </a:lnTo>
                <a:lnTo>
                  <a:pt x="0" y="272796"/>
                </a:lnTo>
                <a:close/>
              </a:path>
            </a:pathLst>
          </a:custGeom>
          <a:ln w="18288">
            <a:solidFill>
              <a:srgbClr val="FFFFFF"/>
            </a:solidFill>
          </a:ln>
        </p:spPr>
        <p:txBody>
          <a:bodyPr wrap="square" lIns="0" tIns="0" rIns="0" bIns="0" rtlCol="0"/>
          <a:lstStyle/>
          <a:p>
            <a:endParaRPr/>
          </a:p>
        </p:txBody>
      </p:sp>
      <p:sp>
        <p:nvSpPr>
          <p:cNvPr id="25" name="object 25"/>
          <p:cNvSpPr txBox="1"/>
          <p:nvPr/>
        </p:nvSpPr>
        <p:spPr>
          <a:xfrm>
            <a:off x="7415203" y="3040491"/>
            <a:ext cx="1024344" cy="1338828"/>
          </a:xfrm>
          <a:prstGeom prst="rect">
            <a:avLst/>
          </a:prstGeom>
        </p:spPr>
        <p:txBody>
          <a:bodyPr vert="horz" wrap="square" lIns="0" tIns="0" rIns="0" bIns="0" rtlCol="0">
            <a:spAutoFit/>
          </a:bodyPr>
          <a:lstStyle/>
          <a:p>
            <a:pPr marL="12037" marR="4815" algn="ctr">
              <a:lnSpc>
                <a:spcPct val="87400"/>
              </a:lnSpc>
            </a:pPr>
            <a:r>
              <a:rPr sz="2000" spc="-9" dirty="0">
                <a:solidFill>
                  <a:srgbClr val="FFFFFF"/>
                </a:solidFill>
                <a:latin typeface="Trebuchet MS"/>
                <a:cs typeface="Trebuchet MS"/>
              </a:rPr>
              <a:t>S</a:t>
            </a:r>
            <a:r>
              <a:rPr sz="2000" spc="-19" dirty="0">
                <a:solidFill>
                  <a:srgbClr val="FFFFFF"/>
                </a:solidFill>
                <a:latin typeface="Trebuchet MS"/>
                <a:cs typeface="Trebuchet MS"/>
              </a:rPr>
              <a:t>t</a:t>
            </a:r>
            <a:r>
              <a:rPr sz="2000" dirty="0">
                <a:solidFill>
                  <a:srgbClr val="FFFFFF"/>
                </a:solidFill>
                <a:latin typeface="Trebuchet MS"/>
                <a:cs typeface="Trebuchet MS"/>
              </a:rPr>
              <a:t>a</a:t>
            </a:r>
            <a:r>
              <a:rPr sz="2000" spc="-9" dirty="0">
                <a:solidFill>
                  <a:srgbClr val="FFFFFF"/>
                </a:solidFill>
                <a:latin typeface="Trebuchet MS"/>
                <a:cs typeface="Trebuchet MS"/>
              </a:rPr>
              <a:t>rt of </a:t>
            </a:r>
            <a:r>
              <a:rPr sz="2000" spc="-14" dirty="0">
                <a:solidFill>
                  <a:srgbClr val="FFFFFF"/>
                </a:solidFill>
                <a:latin typeface="Trebuchet MS"/>
                <a:cs typeface="Trebuchet MS"/>
              </a:rPr>
              <a:t>pr</a:t>
            </a:r>
            <a:r>
              <a:rPr sz="2000" spc="-24" dirty="0">
                <a:solidFill>
                  <a:srgbClr val="FFFFFF"/>
                </a:solidFill>
                <a:latin typeface="Trebuchet MS"/>
                <a:cs typeface="Trebuchet MS"/>
              </a:rPr>
              <a:t>o</a:t>
            </a:r>
            <a:r>
              <a:rPr sz="2000" spc="-9" dirty="0">
                <a:solidFill>
                  <a:srgbClr val="FFFFFF"/>
                </a:solidFill>
                <a:latin typeface="Trebuchet MS"/>
                <a:cs typeface="Trebuchet MS"/>
              </a:rPr>
              <a:t>je</a:t>
            </a:r>
            <a:r>
              <a:rPr sz="2000" spc="-19" dirty="0">
                <a:solidFill>
                  <a:srgbClr val="FFFFFF"/>
                </a:solidFill>
                <a:latin typeface="Trebuchet MS"/>
                <a:cs typeface="Trebuchet MS"/>
              </a:rPr>
              <a:t>c</a:t>
            </a:r>
            <a:r>
              <a:rPr sz="2000" spc="-9" dirty="0">
                <a:solidFill>
                  <a:srgbClr val="FFFFFF"/>
                </a:solidFill>
                <a:latin typeface="Trebuchet MS"/>
                <a:cs typeface="Trebuchet MS"/>
              </a:rPr>
              <a:t>ts:</a:t>
            </a:r>
            <a:endParaRPr lang="it-IT" sz="2000" spc="-9" dirty="0">
              <a:solidFill>
                <a:srgbClr val="FFFFFF"/>
              </a:solidFill>
              <a:latin typeface="Trebuchet MS"/>
              <a:cs typeface="Trebuchet MS"/>
            </a:endParaRPr>
          </a:p>
          <a:p>
            <a:pPr marL="12037" marR="4815" algn="ctr">
              <a:lnSpc>
                <a:spcPct val="87400"/>
              </a:lnSpc>
            </a:pPr>
            <a:r>
              <a:rPr lang="it-IT" sz="2000" b="1" spc="-9" dirty="0" err="1">
                <a:solidFill>
                  <a:srgbClr val="FFFFFF"/>
                </a:solidFill>
                <a:latin typeface="Trebuchet MS"/>
                <a:cs typeface="Trebuchet MS"/>
              </a:rPr>
              <a:t>January</a:t>
            </a:r>
            <a:r>
              <a:rPr lang="it-IT" sz="2000" b="1" spc="-9" dirty="0">
                <a:solidFill>
                  <a:srgbClr val="FFFFFF"/>
                </a:solidFill>
                <a:latin typeface="Trebuchet MS"/>
                <a:cs typeface="Trebuchet MS"/>
              </a:rPr>
              <a:t> 2024</a:t>
            </a:r>
            <a:endParaRPr sz="2000" b="1" dirty="0">
              <a:latin typeface="Trebuchet MS"/>
              <a:cs typeface="Trebuchet MS"/>
            </a:endParaRPr>
          </a:p>
        </p:txBody>
      </p:sp>
      <p:sp>
        <p:nvSpPr>
          <p:cNvPr id="27" name="Segnaposto piè di pagina 5">
            <a:extLst>
              <a:ext uri="{FF2B5EF4-FFF2-40B4-BE49-F238E27FC236}">
                <a16:creationId xmlns:a16="http://schemas.microsoft.com/office/drawing/2014/main" id="{1FA851D2-F3D9-22D3-114A-4C0EC3A7131D}"/>
              </a:ext>
            </a:extLst>
          </p:cNvPr>
          <p:cNvSpPr>
            <a:spLocks noGrp="1"/>
          </p:cNvSpPr>
          <p:nvPr>
            <p:ph type="ftr" sz="quarter" idx="5"/>
          </p:nvPr>
        </p:nvSpPr>
        <p:spPr>
          <a:xfrm>
            <a:off x="1524012" y="6314362"/>
            <a:ext cx="3956290" cy="341630"/>
          </a:xfrm>
        </p:spPr>
        <p:txBody>
          <a:bodyPr/>
          <a:lstStyle/>
          <a:p>
            <a:r>
              <a:rPr lang="it-IT" dirty="0"/>
              <a:t>«MERGE» ERASMUS+ </a:t>
            </a:r>
            <a:r>
              <a:rPr lang="it-IT" dirty="0" err="1"/>
              <a:t>CBHE</a:t>
            </a:r>
            <a:r>
              <a:rPr lang="it-IT" dirty="0"/>
              <a:t> PROJECT</a:t>
            </a:r>
          </a:p>
        </p:txBody>
      </p:sp>
      <p:sp>
        <p:nvSpPr>
          <p:cNvPr id="28" name="Segnaposto numero diapositiva 9">
            <a:extLst>
              <a:ext uri="{FF2B5EF4-FFF2-40B4-BE49-F238E27FC236}">
                <a16:creationId xmlns:a16="http://schemas.microsoft.com/office/drawing/2014/main" id="{4B5D195E-5D27-2285-6C75-93492D6E755A}"/>
              </a:ext>
            </a:extLst>
          </p:cNvPr>
          <p:cNvSpPr>
            <a:spLocks noGrp="1"/>
          </p:cNvSpPr>
          <p:nvPr>
            <p:ph type="sldNum" sz="quarter" idx="7"/>
          </p:nvPr>
        </p:nvSpPr>
        <p:spPr>
          <a:xfrm>
            <a:off x="6629399" y="6314362"/>
            <a:ext cx="1368723" cy="341630"/>
          </a:xfrm>
        </p:spPr>
        <p:txBody>
          <a:bodyPr/>
          <a:lstStyle/>
          <a:p>
            <a:fld id="{B6F15528-21DE-4FAA-801E-634DDDAF4B2B}" type="slidenum">
              <a:rPr lang="it-IT" smtClean="0"/>
              <a:t>45</a:t>
            </a:fld>
            <a:endParaRPr lang="it-IT"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2084" y="344237"/>
            <a:ext cx="8387430" cy="482600"/>
          </a:xfrm>
          <a:prstGeom prst="rect">
            <a:avLst/>
          </a:prstGeom>
        </p:spPr>
        <p:txBody>
          <a:bodyPr vert="horz" wrap="square" lIns="0" tIns="0" rIns="0" bIns="0" rtlCol="0">
            <a:spAutoFit/>
          </a:bodyPr>
          <a:lstStyle/>
          <a:p>
            <a:pPr marL="12700">
              <a:lnSpc>
                <a:spcPct val="100000"/>
              </a:lnSpc>
            </a:pPr>
            <a:r>
              <a:rPr spc="-25" dirty="0"/>
              <a:t>E</a:t>
            </a:r>
            <a:r>
              <a:rPr spc="-135" dirty="0"/>
              <a:t>r</a:t>
            </a:r>
            <a:r>
              <a:rPr spc="-20" dirty="0"/>
              <a:t>as</a:t>
            </a:r>
            <a:r>
              <a:rPr spc="-30" dirty="0"/>
              <a:t>m</a:t>
            </a:r>
            <a:r>
              <a:rPr spc="-25" dirty="0"/>
              <a:t>u</a:t>
            </a:r>
            <a:r>
              <a:rPr spc="-5" dirty="0"/>
              <a:t>s</a:t>
            </a:r>
            <a:r>
              <a:rPr spc="-25" dirty="0"/>
              <a:t>+</a:t>
            </a:r>
            <a:r>
              <a:rPr dirty="0"/>
              <a:t> </a:t>
            </a:r>
            <a:r>
              <a:rPr spc="-25" dirty="0"/>
              <a:t>CBHE</a:t>
            </a:r>
            <a:r>
              <a:rPr spc="-5" dirty="0"/>
              <a:t> </a:t>
            </a:r>
            <a:r>
              <a:rPr dirty="0"/>
              <a:t>Promotion</a:t>
            </a:r>
            <a:r>
              <a:rPr spc="15" dirty="0"/>
              <a:t> </a:t>
            </a:r>
            <a:r>
              <a:rPr dirty="0"/>
              <a:t>acti</a:t>
            </a:r>
            <a:r>
              <a:rPr spc="110" dirty="0"/>
              <a:t>v</a:t>
            </a:r>
            <a:r>
              <a:rPr spc="-5" dirty="0"/>
              <a:t>ities</a:t>
            </a:r>
          </a:p>
        </p:txBody>
      </p:sp>
      <p:sp>
        <p:nvSpPr>
          <p:cNvPr id="3" name="object 3"/>
          <p:cNvSpPr txBox="1"/>
          <p:nvPr/>
        </p:nvSpPr>
        <p:spPr>
          <a:xfrm>
            <a:off x="533399" y="1952913"/>
            <a:ext cx="7992671" cy="3806170"/>
          </a:xfrm>
          <a:prstGeom prst="rect">
            <a:avLst/>
          </a:prstGeom>
        </p:spPr>
        <p:txBody>
          <a:bodyPr vert="horz" wrap="square" lIns="0" tIns="0" rIns="0" bIns="0" rtlCol="0">
            <a:spAutoFit/>
          </a:bodyPr>
          <a:lstStyle/>
          <a:p>
            <a:pPr marL="12700">
              <a:lnSpc>
                <a:spcPct val="100000"/>
              </a:lnSpc>
            </a:pPr>
            <a:r>
              <a:rPr sz="2800" b="1" spc="-114" dirty="0">
                <a:solidFill>
                  <a:srgbClr val="024A9C"/>
                </a:solidFill>
                <a:latin typeface="Trebuchet MS"/>
                <a:cs typeface="Trebuchet MS"/>
              </a:rPr>
              <a:t>P</a:t>
            </a:r>
            <a:r>
              <a:rPr sz="2800" b="1" spc="-10" dirty="0">
                <a:solidFill>
                  <a:srgbClr val="024A9C"/>
                </a:solidFill>
                <a:latin typeface="Trebuchet MS"/>
                <a:cs typeface="Trebuchet MS"/>
              </a:rPr>
              <a:t>a</a:t>
            </a:r>
            <a:r>
              <a:rPr sz="2800" b="1" spc="-5" dirty="0">
                <a:solidFill>
                  <a:srgbClr val="024A9C"/>
                </a:solidFill>
                <a:latin typeface="Trebuchet MS"/>
                <a:cs typeface="Trebuchet MS"/>
              </a:rPr>
              <a:t>rticip</a:t>
            </a:r>
            <a:r>
              <a:rPr sz="2800" b="1" spc="-10" dirty="0">
                <a:solidFill>
                  <a:srgbClr val="024A9C"/>
                </a:solidFill>
                <a:latin typeface="Trebuchet MS"/>
                <a:cs typeface="Trebuchet MS"/>
              </a:rPr>
              <a:t>a</a:t>
            </a:r>
            <a:r>
              <a:rPr sz="2800" b="1" spc="-5" dirty="0">
                <a:solidFill>
                  <a:srgbClr val="024A9C"/>
                </a:solidFill>
                <a:latin typeface="Trebuchet MS"/>
                <a:cs typeface="Trebuchet MS"/>
              </a:rPr>
              <a:t>ti</a:t>
            </a:r>
            <a:r>
              <a:rPr sz="2800" b="1" spc="-15" dirty="0">
                <a:solidFill>
                  <a:srgbClr val="024A9C"/>
                </a:solidFill>
                <a:latin typeface="Trebuchet MS"/>
                <a:cs typeface="Trebuchet MS"/>
              </a:rPr>
              <a:t>o</a:t>
            </a:r>
            <a:r>
              <a:rPr sz="2800" b="1" dirty="0">
                <a:solidFill>
                  <a:srgbClr val="024A9C"/>
                </a:solidFill>
                <a:latin typeface="Trebuchet MS"/>
                <a:cs typeface="Trebuchet MS"/>
              </a:rPr>
              <a:t>n</a:t>
            </a:r>
            <a:r>
              <a:rPr sz="2800" b="1" spc="-30" dirty="0">
                <a:solidFill>
                  <a:srgbClr val="024A9C"/>
                </a:solidFill>
                <a:latin typeface="Trebuchet MS"/>
                <a:cs typeface="Trebuchet MS"/>
              </a:rPr>
              <a:t> </a:t>
            </a:r>
            <a:r>
              <a:rPr sz="2800" b="1" spc="-5" dirty="0">
                <a:solidFill>
                  <a:srgbClr val="024A9C"/>
                </a:solidFill>
                <a:latin typeface="Trebuchet MS"/>
                <a:cs typeface="Trebuchet MS"/>
              </a:rPr>
              <a:t>t</a:t>
            </a:r>
            <a:r>
              <a:rPr sz="2800" b="1" dirty="0">
                <a:solidFill>
                  <a:srgbClr val="024A9C"/>
                </a:solidFill>
                <a:latin typeface="Trebuchet MS"/>
                <a:cs typeface="Trebuchet MS"/>
              </a:rPr>
              <a:t>o</a:t>
            </a:r>
            <a:r>
              <a:rPr sz="2800" b="1" spc="-15" dirty="0">
                <a:solidFill>
                  <a:srgbClr val="024A9C"/>
                </a:solidFill>
                <a:latin typeface="Trebuchet MS"/>
                <a:cs typeface="Trebuchet MS"/>
              </a:rPr>
              <a:t> e</a:t>
            </a:r>
            <a:r>
              <a:rPr sz="2800" b="1" spc="-5" dirty="0">
                <a:solidFill>
                  <a:srgbClr val="024A9C"/>
                </a:solidFill>
                <a:latin typeface="Trebuchet MS"/>
                <a:cs typeface="Trebuchet MS"/>
              </a:rPr>
              <a:t>vent</a:t>
            </a:r>
            <a:r>
              <a:rPr sz="2800" b="1" dirty="0">
                <a:solidFill>
                  <a:srgbClr val="024A9C"/>
                </a:solidFill>
                <a:latin typeface="Trebuchet MS"/>
                <a:cs typeface="Trebuchet MS"/>
              </a:rPr>
              <a:t>s</a:t>
            </a:r>
            <a:r>
              <a:rPr sz="2800" b="1" spc="-15" dirty="0">
                <a:solidFill>
                  <a:srgbClr val="024A9C"/>
                </a:solidFill>
                <a:latin typeface="Trebuchet MS"/>
                <a:cs typeface="Trebuchet MS"/>
              </a:rPr>
              <a:t> a</a:t>
            </a:r>
            <a:r>
              <a:rPr sz="2800" b="1" spc="-5" dirty="0">
                <a:solidFill>
                  <a:srgbClr val="024A9C"/>
                </a:solidFill>
                <a:latin typeface="Trebuchet MS"/>
                <a:cs typeface="Trebuchet MS"/>
              </a:rPr>
              <a:t>n</a:t>
            </a:r>
            <a:r>
              <a:rPr sz="2800" b="1" dirty="0">
                <a:solidFill>
                  <a:srgbClr val="024A9C"/>
                </a:solidFill>
                <a:latin typeface="Trebuchet MS"/>
                <a:cs typeface="Trebuchet MS"/>
              </a:rPr>
              <a:t>d</a:t>
            </a:r>
            <a:r>
              <a:rPr sz="2800" b="1" spc="-15" dirty="0">
                <a:solidFill>
                  <a:srgbClr val="024A9C"/>
                </a:solidFill>
                <a:latin typeface="Trebuchet MS"/>
                <a:cs typeface="Trebuchet MS"/>
              </a:rPr>
              <a:t> </a:t>
            </a:r>
            <a:r>
              <a:rPr sz="2800" b="1" spc="5" dirty="0">
                <a:solidFill>
                  <a:srgbClr val="024A9C"/>
                </a:solidFill>
                <a:latin typeface="Trebuchet MS"/>
                <a:cs typeface="Trebuchet MS"/>
              </a:rPr>
              <a:t>I</a:t>
            </a:r>
            <a:r>
              <a:rPr sz="2800" b="1" spc="-5" dirty="0">
                <a:solidFill>
                  <a:srgbClr val="024A9C"/>
                </a:solidFill>
                <a:latin typeface="Trebuchet MS"/>
                <a:cs typeface="Trebuchet MS"/>
              </a:rPr>
              <a:t>nf</a:t>
            </a:r>
            <a:r>
              <a:rPr sz="2800" b="1" spc="-15" dirty="0">
                <a:solidFill>
                  <a:srgbClr val="024A9C"/>
                </a:solidFill>
                <a:latin typeface="Trebuchet MS"/>
                <a:cs typeface="Trebuchet MS"/>
              </a:rPr>
              <a:t>o</a:t>
            </a:r>
            <a:r>
              <a:rPr sz="2800" b="1" dirty="0">
                <a:solidFill>
                  <a:srgbClr val="024A9C"/>
                </a:solidFill>
                <a:latin typeface="Trebuchet MS"/>
                <a:cs typeface="Trebuchet MS"/>
              </a:rPr>
              <a:t>da</a:t>
            </a:r>
            <a:r>
              <a:rPr sz="2800" b="1" spc="-20" dirty="0">
                <a:solidFill>
                  <a:srgbClr val="024A9C"/>
                </a:solidFill>
                <a:latin typeface="Trebuchet MS"/>
                <a:cs typeface="Trebuchet MS"/>
              </a:rPr>
              <a:t>y</a:t>
            </a:r>
            <a:r>
              <a:rPr sz="2800" b="1" dirty="0">
                <a:solidFill>
                  <a:srgbClr val="024A9C"/>
                </a:solidFill>
                <a:latin typeface="Trebuchet MS"/>
                <a:cs typeface="Trebuchet MS"/>
              </a:rPr>
              <a:t>s</a:t>
            </a:r>
            <a:r>
              <a:rPr sz="2800" b="1" spc="-10" dirty="0">
                <a:solidFill>
                  <a:srgbClr val="024A9C"/>
                </a:solidFill>
                <a:latin typeface="Trebuchet MS"/>
                <a:cs typeface="Trebuchet MS"/>
              </a:rPr>
              <a:t> </a:t>
            </a:r>
            <a:r>
              <a:rPr sz="2800" b="1" dirty="0">
                <a:solidFill>
                  <a:srgbClr val="024A9C"/>
                </a:solidFill>
                <a:latin typeface="Trebuchet MS"/>
                <a:cs typeface="Trebuchet MS"/>
              </a:rPr>
              <a:t>organized</a:t>
            </a:r>
            <a:r>
              <a:rPr sz="2800" b="1" spc="-65" dirty="0">
                <a:solidFill>
                  <a:srgbClr val="024A9C"/>
                </a:solidFill>
                <a:latin typeface="Trebuchet MS"/>
                <a:cs typeface="Trebuchet MS"/>
              </a:rPr>
              <a:t> </a:t>
            </a:r>
            <a:r>
              <a:rPr sz="2800" b="1" dirty="0">
                <a:solidFill>
                  <a:srgbClr val="024A9C"/>
                </a:solidFill>
                <a:latin typeface="Trebuchet MS"/>
                <a:cs typeface="Trebuchet MS"/>
              </a:rPr>
              <a:t>b</a:t>
            </a:r>
            <a:r>
              <a:rPr sz="2800" b="1" spc="-15" dirty="0">
                <a:solidFill>
                  <a:srgbClr val="024A9C"/>
                </a:solidFill>
                <a:latin typeface="Trebuchet MS"/>
                <a:cs typeface="Trebuchet MS"/>
              </a:rPr>
              <a:t>y</a:t>
            </a:r>
            <a:r>
              <a:rPr sz="2800" b="1" dirty="0">
                <a:solidFill>
                  <a:srgbClr val="024A9C"/>
                </a:solidFill>
                <a:latin typeface="Trebuchet MS"/>
                <a:cs typeface="Trebuchet MS"/>
              </a:rPr>
              <a:t>:</a:t>
            </a:r>
            <a:endParaRPr sz="2800" dirty="0">
              <a:latin typeface="Trebuchet MS"/>
              <a:cs typeface="Trebuchet MS"/>
            </a:endParaRPr>
          </a:p>
          <a:p>
            <a:pPr>
              <a:lnSpc>
                <a:spcPct val="100000"/>
              </a:lnSpc>
            </a:pPr>
            <a:endParaRPr sz="2000" dirty="0">
              <a:latin typeface="Times New Roman"/>
              <a:cs typeface="Times New Roman"/>
            </a:endParaRPr>
          </a:p>
          <a:p>
            <a:pPr marL="12700">
              <a:lnSpc>
                <a:spcPct val="100000"/>
              </a:lnSpc>
              <a:spcBef>
                <a:spcPts val="2150"/>
              </a:spcBef>
              <a:tabLst>
                <a:tab pos="356870" algn="l"/>
              </a:tabLst>
            </a:pPr>
            <a:r>
              <a:rPr sz="1900" spc="15" dirty="0">
                <a:solidFill>
                  <a:srgbClr val="90C225"/>
                </a:solidFill>
                <a:latin typeface="Wingdings 3"/>
                <a:cs typeface="Wingdings 3"/>
              </a:rPr>
              <a:t></a:t>
            </a:r>
            <a:r>
              <a:rPr sz="1900" spc="15" dirty="0">
                <a:solidFill>
                  <a:srgbClr val="90C225"/>
                </a:solidFill>
                <a:latin typeface="Times New Roman"/>
                <a:cs typeface="Times New Roman"/>
              </a:rPr>
              <a:t>	</a:t>
            </a:r>
            <a:r>
              <a:rPr sz="2400" b="1" spc="-5" dirty="0">
                <a:solidFill>
                  <a:srgbClr val="024A9C"/>
                </a:solidFill>
                <a:latin typeface="Trebuchet MS"/>
                <a:cs typeface="Trebuchet MS"/>
              </a:rPr>
              <a:t>Nat</a:t>
            </a:r>
            <a:r>
              <a:rPr sz="2400" b="1" spc="5" dirty="0">
                <a:solidFill>
                  <a:srgbClr val="024A9C"/>
                </a:solidFill>
                <a:latin typeface="Trebuchet MS"/>
                <a:cs typeface="Trebuchet MS"/>
              </a:rPr>
              <a:t>io</a:t>
            </a:r>
            <a:r>
              <a:rPr sz="2400" b="1" spc="-5" dirty="0">
                <a:solidFill>
                  <a:srgbClr val="024A9C"/>
                </a:solidFill>
                <a:latin typeface="Trebuchet MS"/>
                <a:cs typeface="Trebuchet MS"/>
              </a:rPr>
              <a:t>n</a:t>
            </a:r>
            <a:r>
              <a:rPr sz="2400" b="1" spc="-10" dirty="0">
                <a:solidFill>
                  <a:srgbClr val="024A9C"/>
                </a:solidFill>
                <a:latin typeface="Trebuchet MS"/>
                <a:cs typeface="Trebuchet MS"/>
              </a:rPr>
              <a:t>a</a:t>
            </a:r>
            <a:r>
              <a:rPr sz="2400" b="1" dirty="0">
                <a:solidFill>
                  <a:srgbClr val="024A9C"/>
                </a:solidFill>
                <a:latin typeface="Trebuchet MS"/>
                <a:cs typeface="Trebuchet MS"/>
              </a:rPr>
              <a:t>l</a:t>
            </a:r>
            <a:r>
              <a:rPr sz="2400" b="1" spc="-160" dirty="0">
                <a:solidFill>
                  <a:srgbClr val="024A9C"/>
                </a:solidFill>
                <a:latin typeface="Trebuchet MS"/>
                <a:cs typeface="Trebuchet MS"/>
              </a:rPr>
              <a:t> </a:t>
            </a:r>
            <a:r>
              <a:rPr sz="2400" b="1" spc="-15" dirty="0">
                <a:solidFill>
                  <a:srgbClr val="024A9C"/>
                </a:solidFill>
                <a:latin typeface="Trebuchet MS"/>
                <a:cs typeface="Trebuchet MS"/>
              </a:rPr>
              <a:t>A</a:t>
            </a:r>
            <a:r>
              <a:rPr sz="2400" b="1" dirty="0">
                <a:solidFill>
                  <a:srgbClr val="024A9C"/>
                </a:solidFill>
                <a:latin typeface="Trebuchet MS"/>
                <a:cs typeface="Trebuchet MS"/>
              </a:rPr>
              <a:t>g</a:t>
            </a:r>
            <a:r>
              <a:rPr sz="2400" b="1" spc="-20" dirty="0">
                <a:solidFill>
                  <a:srgbClr val="024A9C"/>
                </a:solidFill>
                <a:latin typeface="Trebuchet MS"/>
                <a:cs typeface="Trebuchet MS"/>
              </a:rPr>
              <a:t>e</a:t>
            </a:r>
            <a:r>
              <a:rPr sz="2400" b="1" spc="-5" dirty="0">
                <a:solidFill>
                  <a:srgbClr val="024A9C"/>
                </a:solidFill>
                <a:latin typeface="Trebuchet MS"/>
                <a:cs typeface="Trebuchet MS"/>
              </a:rPr>
              <a:t>n</a:t>
            </a:r>
            <a:r>
              <a:rPr sz="2400" b="1" spc="-10" dirty="0">
                <a:solidFill>
                  <a:srgbClr val="024A9C"/>
                </a:solidFill>
                <a:latin typeface="Trebuchet MS"/>
                <a:cs typeface="Trebuchet MS"/>
              </a:rPr>
              <a:t>c</a:t>
            </a:r>
            <a:r>
              <a:rPr sz="2400" b="1" spc="-5" dirty="0">
                <a:solidFill>
                  <a:srgbClr val="024A9C"/>
                </a:solidFill>
                <a:latin typeface="Trebuchet MS"/>
                <a:cs typeface="Trebuchet MS"/>
              </a:rPr>
              <a:t>i</a:t>
            </a:r>
            <a:r>
              <a:rPr sz="2400" b="1" spc="-10" dirty="0">
                <a:solidFill>
                  <a:srgbClr val="024A9C"/>
                </a:solidFill>
                <a:latin typeface="Trebuchet MS"/>
                <a:cs typeface="Trebuchet MS"/>
              </a:rPr>
              <a:t>e</a:t>
            </a:r>
            <a:r>
              <a:rPr sz="2400" b="1" dirty="0">
                <a:solidFill>
                  <a:srgbClr val="024A9C"/>
                </a:solidFill>
                <a:latin typeface="Trebuchet MS"/>
                <a:cs typeface="Trebuchet MS"/>
              </a:rPr>
              <a:t>s</a:t>
            </a:r>
            <a:endParaRPr sz="2400" dirty="0">
              <a:latin typeface="Trebuchet MS"/>
              <a:cs typeface="Trebuchet MS"/>
            </a:endParaRPr>
          </a:p>
          <a:p>
            <a:pPr marL="12700">
              <a:lnSpc>
                <a:spcPct val="100000"/>
              </a:lnSpc>
              <a:spcBef>
                <a:spcPts val="1010"/>
              </a:spcBef>
              <a:tabLst>
                <a:tab pos="356870" algn="l"/>
              </a:tabLst>
            </a:pPr>
            <a:r>
              <a:rPr sz="1900" spc="15" dirty="0">
                <a:solidFill>
                  <a:srgbClr val="90C225"/>
                </a:solidFill>
                <a:latin typeface="Wingdings 3"/>
                <a:cs typeface="Wingdings 3"/>
              </a:rPr>
              <a:t></a:t>
            </a:r>
            <a:r>
              <a:rPr sz="1900" spc="15" dirty="0">
                <a:solidFill>
                  <a:srgbClr val="90C225"/>
                </a:solidFill>
                <a:latin typeface="Times New Roman"/>
                <a:cs typeface="Times New Roman"/>
              </a:rPr>
              <a:t>	</a:t>
            </a:r>
            <a:r>
              <a:rPr sz="2400" b="1" spc="15" dirty="0">
                <a:solidFill>
                  <a:srgbClr val="024A9C"/>
                </a:solidFill>
                <a:latin typeface="Trebuchet MS"/>
                <a:cs typeface="Trebuchet MS"/>
              </a:rPr>
              <a:t>N</a:t>
            </a:r>
            <a:r>
              <a:rPr sz="2400" b="1" spc="-25" dirty="0">
                <a:solidFill>
                  <a:srgbClr val="024A9C"/>
                </a:solidFill>
                <a:latin typeface="Trebuchet MS"/>
                <a:cs typeface="Trebuchet MS"/>
              </a:rPr>
              <a:t>a</a:t>
            </a:r>
            <a:r>
              <a:rPr sz="2400" b="1" spc="5" dirty="0">
                <a:solidFill>
                  <a:srgbClr val="024A9C"/>
                </a:solidFill>
                <a:latin typeface="Trebuchet MS"/>
                <a:cs typeface="Trebuchet MS"/>
              </a:rPr>
              <a:t>t</a:t>
            </a:r>
            <a:r>
              <a:rPr sz="2400" b="1" spc="-5" dirty="0">
                <a:solidFill>
                  <a:srgbClr val="024A9C"/>
                </a:solidFill>
                <a:latin typeface="Trebuchet MS"/>
                <a:cs typeface="Trebuchet MS"/>
              </a:rPr>
              <a:t>i</a:t>
            </a:r>
            <a:r>
              <a:rPr sz="2400" b="1" spc="10" dirty="0">
                <a:solidFill>
                  <a:srgbClr val="024A9C"/>
                </a:solidFill>
                <a:latin typeface="Trebuchet MS"/>
                <a:cs typeface="Trebuchet MS"/>
              </a:rPr>
              <a:t>o</a:t>
            </a:r>
            <a:r>
              <a:rPr sz="2400" b="1" spc="-20" dirty="0">
                <a:solidFill>
                  <a:srgbClr val="024A9C"/>
                </a:solidFill>
                <a:latin typeface="Trebuchet MS"/>
                <a:cs typeface="Trebuchet MS"/>
              </a:rPr>
              <a:t>na</a:t>
            </a:r>
            <a:r>
              <a:rPr sz="2400" b="1" spc="-10" dirty="0">
                <a:solidFill>
                  <a:srgbClr val="024A9C"/>
                </a:solidFill>
                <a:latin typeface="Trebuchet MS"/>
                <a:cs typeface="Trebuchet MS"/>
              </a:rPr>
              <a:t>l</a:t>
            </a:r>
            <a:r>
              <a:rPr sz="2400" b="1" spc="-20" dirty="0">
                <a:solidFill>
                  <a:srgbClr val="024A9C"/>
                </a:solidFill>
                <a:latin typeface="Trebuchet MS"/>
                <a:cs typeface="Trebuchet MS"/>
              </a:rPr>
              <a:t> </a:t>
            </a:r>
            <a:r>
              <a:rPr sz="2400" b="1" dirty="0">
                <a:solidFill>
                  <a:srgbClr val="024A9C"/>
                </a:solidFill>
                <a:latin typeface="Trebuchet MS"/>
                <a:cs typeface="Trebuchet MS"/>
              </a:rPr>
              <a:t>E</a:t>
            </a:r>
            <a:r>
              <a:rPr sz="2400" b="1" spc="-70" dirty="0">
                <a:solidFill>
                  <a:srgbClr val="024A9C"/>
                </a:solidFill>
                <a:latin typeface="Trebuchet MS"/>
                <a:cs typeface="Trebuchet MS"/>
              </a:rPr>
              <a:t>r</a:t>
            </a:r>
            <a:r>
              <a:rPr sz="2400" b="1" spc="-25" dirty="0">
                <a:solidFill>
                  <a:srgbClr val="024A9C"/>
                </a:solidFill>
                <a:latin typeface="Trebuchet MS"/>
                <a:cs typeface="Trebuchet MS"/>
              </a:rPr>
              <a:t>a</a:t>
            </a:r>
            <a:r>
              <a:rPr sz="2400" b="1" spc="-15" dirty="0">
                <a:solidFill>
                  <a:srgbClr val="024A9C"/>
                </a:solidFill>
                <a:latin typeface="Trebuchet MS"/>
                <a:cs typeface="Trebuchet MS"/>
              </a:rPr>
              <a:t>smus+</a:t>
            </a:r>
            <a:r>
              <a:rPr sz="2400" b="1" spc="-10" dirty="0">
                <a:solidFill>
                  <a:srgbClr val="024A9C"/>
                </a:solidFill>
                <a:latin typeface="Trebuchet MS"/>
                <a:cs typeface="Trebuchet MS"/>
              </a:rPr>
              <a:t> </a:t>
            </a:r>
            <a:r>
              <a:rPr sz="2400" b="1" spc="-20" dirty="0">
                <a:solidFill>
                  <a:srgbClr val="024A9C"/>
                </a:solidFill>
                <a:latin typeface="Trebuchet MS"/>
                <a:cs typeface="Trebuchet MS"/>
              </a:rPr>
              <a:t>Offic</a:t>
            </a:r>
            <a:r>
              <a:rPr sz="2400" b="1" spc="-30" dirty="0">
                <a:solidFill>
                  <a:srgbClr val="024A9C"/>
                </a:solidFill>
                <a:latin typeface="Trebuchet MS"/>
                <a:cs typeface="Trebuchet MS"/>
              </a:rPr>
              <a:t>e</a:t>
            </a:r>
            <a:r>
              <a:rPr sz="2400" b="1" spc="-15" dirty="0">
                <a:solidFill>
                  <a:srgbClr val="024A9C"/>
                </a:solidFill>
                <a:latin typeface="Trebuchet MS"/>
                <a:cs typeface="Trebuchet MS"/>
              </a:rPr>
              <a:t>s</a:t>
            </a:r>
            <a:endParaRPr sz="2400" dirty="0">
              <a:latin typeface="Trebuchet MS"/>
              <a:cs typeface="Trebuchet MS"/>
            </a:endParaRPr>
          </a:p>
          <a:p>
            <a:pPr marL="12700">
              <a:lnSpc>
                <a:spcPct val="100000"/>
              </a:lnSpc>
              <a:spcBef>
                <a:spcPts val="985"/>
              </a:spcBef>
              <a:tabLst>
                <a:tab pos="356870" algn="l"/>
              </a:tabLst>
            </a:pPr>
            <a:r>
              <a:rPr sz="1900" spc="15" dirty="0">
                <a:solidFill>
                  <a:srgbClr val="90C225"/>
                </a:solidFill>
                <a:latin typeface="Wingdings 3"/>
                <a:cs typeface="Wingdings 3"/>
              </a:rPr>
              <a:t></a:t>
            </a:r>
            <a:r>
              <a:rPr sz="1900" spc="15" dirty="0">
                <a:solidFill>
                  <a:srgbClr val="90C225"/>
                </a:solidFill>
                <a:latin typeface="Times New Roman"/>
                <a:cs typeface="Times New Roman"/>
              </a:rPr>
              <a:t>	</a:t>
            </a:r>
            <a:r>
              <a:rPr sz="2400" b="1" spc="-15" dirty="0">
                <a:solidFill>
                  <a:srgbClr val="024A9C"/>
                </a:solidFill>
                <a:latin typeface="Trebuchet MS"/>
                <a:cs typeface="Trebuchet MS"/>
              </a:rPr>
              <a:t>EU</a:t>
            </a:r>
            <a:r>
              <a:rPr sz="2400" b="1" spc="5" dirty="0">
                <a:solidFill>
                  <a:srgbClr val="024A9C"/>
                </a:solidFill>
                <a:latin typeface="Trebuchet MS"/>
                <a:cs typeface="Trebuchet MS"/>
              </a:rPr>
              <a:t> </a:t>
            </a:r>
            <a:r>
              <a:rPr sz="2400" b="1" spc="-30" dirty="0">
                <a:solidFill>
                  <a:srgbClr val="024A9C"/>
                </a:solidFill>
                <a:latin typeface="Trebuchet MS"/>
                <a:cs typeface="Trebuchet MS"/>
              </a:rPr>
              <a:t>Dele</a:t>
            </a:r>
            <a:r>
              <a:rPr sz="2400" b="1" spc="-15" dirty="0">
                <a:solidFill>
                  <a:srgbClr val="024A9C"/>
                </a:solidFill>
                <a:latin typeface="Trebuchet MS"/>
                <a:cs typeface="Trebuchet MS"/>
              </a:rPr>
              <a:t>g</a:t>
            </a:r>
            <a:r>
              <a:rPr sz="2400" b="1" spc="-30" dirty="0">
                <a:solidFill>
                  <a:srgbClr val="024A9C"/>
                </a:solidFill>
                <a:latin typeface="Trebuchet MS"/>
                <a:cs typeface="Trebuchet MS"/>
              </a:rPr>
              <a:t>a</a:t>
            </a:r>
            <a:r>
              <a:rPr sz="2400" b="1" spc="5" dirty="0">
                <a:solidFill>
                  <a:srgbClr val="024A9C"/>
                </a:solidFill>
                <a:latin typeface="Trebuchet MS"/>
                <a:cs typeface="Trebuchet MS"/>
              </a:rPr>
              <a:t>t</a:t>
            </a:r>
            <a:r>
              <a:rPr sz="2400" b="1" spc="-5" dirty="0">
                <a:solidFill>
                  <a:srgbClr val="024A9C"/>
                </a:solidFill>
                <a:latin typeface="Trebuchet MS"/>
                <a:cs typeface="Trebuchet MS"/>
              </a:rPr>
              <a:t>i</a:t>
            </a:r>
            <a:r>
              <a:rPr sz="2400" b="1" spc="10" dirty="0">
                <a:solidFill>
                  <a:srgbClr val="024A9C"/>
                </a:solidFill>
                <a:latin typeface="Trebuchet MS"/>
                <a:cs typeface="Trebuchet MS"/>
              </a:rPr>
              <a:t>o</a:t>
            </a:r>
            <a:r>
              <a:rPr sz="2400" b="1" spc="-20" dirty="0">
                <a:solidFill>
                  <a:srgbClr val="024A9C"/>
                </a:solidFill>
                <a:latin typeface="Trebuchet MS"/>
                <a:cs typeface="Trebuchet MS"/>
              </a:rPr>
              <a:t>ns</a:t>
            </a:r>
            <a:endParaRPr sz="2400" dirty="0">
              <a:latin typeface="Trebuchet MS"/>
              <a:cs typeface="Trebuchet MS"/>
            </a:endParaRPr>
          </a:p>
          <a:p>
            <a:pPr marL="356870" marR="1396365" indent="-344805">
              <a:lnSpc>
                <a:spcPct val="100000"/>
              </a:lnSpc>
              <a:spcBef>
                <a:spcPts val="1010"/>
              </a:spcBef>
              <a:tabLst>
                <a:tab pos="356870" algn="l"/>
              </a:tabLst>
            </a:pPr>
            <a:r>
              <a:rPr sz="1900" spc="15" dirty="0">
                <a:solidFill>
                  <a:srgbClr val="90C225"/>
                </a:solidFill>
                <a:latin typeface="Wingdings 3"/>
                <a:cs typeface="Wingdings 3"/>
              </a:rPr>
              <a:t></a:t>
            </a:r>
            <a:r>
              <a:rPr sz="1900" spc="15" dirty="0">
                <a:solidFill>
                  <a:srgbClr val="90C225"/>
                </a:solidFill>
                <a:latin typeface="Times New Roman"/>
                <a:cs typeface="Times New Roman"/>
              </a:rPr>
              <a:t>	</a:t>
            </a:r>
            <a:r>
              <a:rPr sz="2400" b="1" spc="-10" dirty="0">
                <a:solidFill>
                  <a:srgbClr val="024A9C"/>
                </a:solidFill>
                <a:latin typeface="Trebuchet MS"/>
                <a:cs typeface="Trebuchet MS"/>
              </a:rPr>
              <a:t>O</a:t>
            </a:r>
            <a:r>
              <a:rPr sz="2400" b="1" spc="5" dirty="0">
                <a:solidFill>
                  <a:srgbClr val="024A9C"/>
                </a:solidFill>
                <a:latin typeface="Trebuchet MS"/>
                <a:cs typeface="Trebuchet MS"/>
              </a:rPr>
              <a:t>t</a:t>
            </a:r>
            <a:r>
              <a:rPr sz="2400" b="1" spc="-15" dirty="0">
                <a:solidFill>
                  <a:srgbClr val="024A9C"/>
                </a:solidFill>
                <a:latin typeface="Trebuchet MS"/>
                <a:cs typeface="Trebuchet MS"/>
              </a:rPr>
              <a:t>h</a:t>
            </a:r>
            <a:r>
              <a:rPr sz="2400" b="1" spc="-35" dirty="0">
                <a:solidFill>
                  <a:srgbClr val="024A9C"/>
                </a:solidFill>
                <a:latin typeface="Trebuchet MS"/>
                <a:cs typeface="Trebuchet MS"/>
              </a:rPr>
              <a:t>e</a:t>
            </a:r>
            <a:r>
              <a:rPr sz="2400" b="1" dirty="0">
                <a:solidFill>
                  <a:srgbClr val="024A9C"/>
                </a:solidFill>
                <a:latin typeface="Trebuchet MS"/>
                <a:cs typeface="Trebuchet MS"/>
              </a:rPr>
              <a:t>r</a:t>
            </a:r>
            <a:r>
              <a:rPr sz="2400" b="1" spc="-5" dirty="0">
                <a:solidFill>
                  <a:srgbClr val="024A9C"/>
                </a:solidFill>
                <a:latin typeface="Trebuchet MS"/>
                <a:cs typeface="Trebuchet MS"/>
              </a:rPr>
              <a:t> </a:t>
            </a:r>
            <a:r>
              <a:rPr sz="2400" b="1" dirty="0">
                <a:solidFill>
                  <a:srgbClr val="024A9C"/>
                </a:solidFill>
                <a:latin typeface="Trebuchet MS"/>
                <a:cs typeface="Trebuchet MS"/>
              </a:rPr>
              <a:t>s</a:t>
            </a:r>
            <a:r>
              <a:rPr sz="2400" b="1" spc="5" dirty="0">
                <a:solidFill>
                  <a:srgbClr val="024A9C"/>
                </a:solidFill>
                <a:latin typeface="Trebuchet MS"/>
                <a:cs typeface="Trebuchet MS"/>
              </a:rPr>
              <a:t>t</a:t>
            </a:r>
            <a:r>
              <a:rPr sz="2400" b="1" spc="-25" dirty="0">
                <a:solidFill>
                  <a:srgbClr val="024A9C"/>
                </a:solidFill>
                <a:latin typeface="Trebuchet MS"/>
                <a:cs typeface="Trebuchet MS"/>
              </a:rPr>
              <a:t>a</a:t>
            </a:r>
            <a:r>
              <a:rPr sz="2400" b="1" spc="-15" dirty="0">
                <a:solidFill>
                  <a:srgbClr val="024A9C"/>
                </a:solidFill>
                <a:latin typeface="Trebuchet MS"/>
                <a:cs typeface="Trebuchet MS"/>
              </a:rPr>
              <a:t>ke</a:t>
            </a:r>
            <a:r>
              <a:rPr sz="2400" b="1" spc="-30" dirty="0">
                <a:solidFill>
                  <a:srgbClr val="024A9C"/>
                </a:solidFill>
                <a:latin typeface="Trebuchet MS"/>
                <a:cs typeface="Trebuchet MS"/>
              </a:rPr>
              <a:t>h</a:t>
            </a:r>
            <a:r>
              <a:rPr sz="2400" b="1" spc="-10" dirty="0">
                <a:solidFill>
                  <a:srgbClr val="024A9C"/>
                </a:solidFill>
                <a:latin typeface="Trebuchet MS"/>
                <a:cs typeface="Trebuchet MS"/>
              </a:rPr>
              <a:t>o</a:t>
            </a:r>
            <a:r>
              <a:rPr sz="2400" b="1" spc="-25" dirty="0">
                <a:solidFill>
                  <a:srgbClr val="024A9C"/>
                </a:solidFill>
                <a:latin typeface="Trebuchet MS"/>
                <a:cs typeface="Trebuchet MS"/>
              </a:rPr>
              <a:t>l</a:t>
            </a:r>
            <a:r>
              <a:rPr sz="2400" b="1" spc="-15" dirty="0">
                <a:solidFill>
                  <a:srgbClr val="024A9C"/>
                </a:solidFill>
                <a:latin typeface="Trebuchet MS"/>
                <a:cs typeface="Trebuchet MS"/>
              </a:rPr>
              <a:t>d</a:t>
            </a:r>
            <a:r>
              <a:rPr sz="2400" b="1" spc="-30" dirty="0">
                <a:solidFill>
                  <a:srgbClr val="024A9C"/>
                </a:solidFill>
                <a:latin typeface="Trebuchet MS"/>
                <a:cs typeface="Trebuchet MS"/>
              </a:rPr>
              <a:t>e</a:t>
            </a:r>
            <a:r>
              <a:rPr sz="2400" b="1" spc="-20" dirty="0">
                <a:solidFill>
                  <a:srgbClr val="024A9C"/>
                </a:solidFill>
                <a:latin typeface="Trebuchet MS"/>
                <a:cs typeface="Trebuchet MS"/>
              </a:rPr>
              <a:t>r</a:t>
            </a:r>
            <a:r>
              <a:rPr sz="2400" b="1" spc="-15" dirty="0">
                <a:solidFill>
                  <a:srgbClr val="024A9C"/>
                </a:solidFill>
                <a:latin typeface="Trebuchet MS"/>
                <a:cs typeface="Trebuchet MS"/>
              </a:rPr>
              <a:t>s</a:t>
            </a:r>
            <a:r>
              <a:rPr sz="2400" b="1" spc="25" dirty="0">
                <a:solidFill>
                  <a:srgbClr val="024A9C"/>
                </a:solidFill>
                <a:latin typeface="Trebuchet MS"/>
                <a:cs typeface="Trebuchet MS"/>
              </a:rPr>
              <a:t> </a:t>
            </a:r>
            <a:r>
              <a:rPr sz="2400" b="1" spc="-5" dirty="0">
                <a:solidFill>
                  <a:srgbClr val="024A9C"/>
                </a:solidFill>
                <a:latin typeface="Trebuchet MS"/>
                <a:cs typeface="Trebuchet MS"/>
              </a:rPr>
              <a:t>(</a:t>
            </a:r>
            <a:r>
              <a:rPr sz="2400" b="1" spc="5" dirty="0">
                <a:solidFill>
                  <a:srgbClr val="024A9C"/>
                </a:solidFill>
                <a:latin typeface="Trebuchet MS"/>
                <a:cs typeface="Trebuchet MS"/>
              </a:rPr>
              <a:t>i</a:t>
            </a:r>
            <a:r>
              <a:rPr sz="2400" b="1" spc="-5" dirty="0">
                <a:solidFill>
                  <a:srgbClr val="024A9C"/>
                </a:solidFill>
                <a:latin typeface="Trebuchet MS"/>
                <a:cs typeface="Trebuchet MS"/>
              </a:rPr>
              <a:t>.e</a:t>
            </a:r>
            <a:r>
              <a:rPr sz="2400" b="1" dirty="0">
                <a:solidFill>
                  <a:srgbClr val="024A9C"/>
                </a:solidFill>
                <a:latin typeface="Trebuchet MS"/>
                <a:cs typeface="Trebuchet MS"/>
              </a:rPr>
              <a:t>.</a:t>
            </a:r>
            <a:r>
              <a:rPr sz="2400" b="1" spc="20" dirty="0">
                <a:solidFill>
                  <a:srgbClr val="024A9C"/>
                </a:solidFill>
                <a:latin typeface="Trebuchet MS"/>
                <a:cs typeface="Trebuchet MS"/>
              </a:rPr>
              <a:t> </a:t>
            </a:r>
            <a:r>
              <a:rPr sz="2400" b="1" spc="-25" dirty="0">
                <a:solidFill>
                  <a:srgbClr val="024A9C"/>
                </a:solidFill>
                <a:latin typeface="Trebuchet MS"/>
                <a:cs typeface="Trebuchet MS"/>
              </a:rPr>
              <a:t>a</a:t>
            </a:r>
            <a:r>
              <a:rPr sz="2400" b="1" spc="-15" dirty="0">
                <a:solidFill>
                  <a:srgbClr val="024A9C"/>
                </a:solidFill>
                <a:latin typeface="Trebuchet MS"/>
                <a:cs typeface="Trebuchet MS"/>
              </a:rPr>
              <a:t>ssociat</a:t>
            </a:r>
            <a:r>
              <a:rPr sz="2400" b="1" spc="-5" dirty="0">
                <a:solidFill>
                  <a:srgbClr val="024A9C"/>
                </a:solidFill>
                <a:latin typeface="Trebuchet MS"/>
                <a:cs typeface="Trebuchet MS"/>
              </a:rPr>
              <a:t>i</a:t>
            </a:r>
            <a:r>
              <a:rPr sz="2400" b="1" spc="10" dirty="0">
                <a:solidFill>
                  <a:srgbClr val="024A9C"/>
                </a:solidFill>
                <a:latin typeface="Trebuchet MS"/>
                <a:cs typeface="Trebuchet MS"/>
              </a:rPr>
              <a:t>o</a:t>
            </a:r>
            <a:r>
              <a:rPr sz="2400" b="1" spc="-20" dirty="0">
                <a:solidFill>
                  <a:srgbClr val="024A9C"/>
                </a:solidFill>
                <a:latin typeface="Trebuchet MS"/>
                <a:cs typeface="Trebuchet MS"/>
              </a:rPr>
              <a:t>n</a:t>
            </a:r>
            <a:r>
              <a:rPr sz="2400" b="1" spc="-15" dirty="0">
                <a:solidFill>
                  <a:srgbClr val="024A9C"/>
                </a:solidFill>
                <a:latin typeface="Trebuchet MS"/>
                <a:cs typeface="Trebuchet MS"/>
              </a:rPr>
              <a:t>s</a:t>
            </a:r>
            <a:r>
              <a:rPr sz="2400" b="1" spc="-30" dirty="0">
                <a:solidFill>
                  <a:srgbClr val="024A9C"/>
                </a:solidFill>
                <a:latin typeface="Trebuchet MS"/>
                <a:cs typeface="Trebuchet MS"/>
              </a:rPr>
              <a:t> </a:t>
            </a:r>
            <a:r>
              <a:rPr sz="2400" b="1" spc="-10" dirty="0">
                <a:solidFill>
                  <a:srgbClr val="024A9C"/>
                </a:solidFill>
                <a:latin typeface="Trebuchet MS"/>
                <a:cs typeface="Trebuchet MS"/>
              </a:rPr>
              <a:t>of</a:t>
            </a:r>
            <a:r>
              <a:rPr sz="2400" b="1" dirty="0">
                <a:solidFill>
                  <a:srgbClr val="024A9C"/>
                </a:solidFill>
                <a:latin typeface="Trebuchet MS"/>
                <a:cs typeface="Trebuchet MS"/>
              </a:rPr>
              <a:t> </a:t>
            </a:r>
            <a:r>
              <a:rPr sz="2400" b="1" spc="-35" dirty="0">
                <a:solidFill>
                  <a:srgbClr val="024A9C"/>
                </a:solidFill>
                <a:latin typeface="Trebuchet MS"/>
                <a:cs typeface="Trebuchet MS"/>
              </a:rPr>
              <a:t>H</a:t>
            </a:r>
            <a:r>
              <a:rPr sz="2400" b="1" spc="-20" dirty="0">
                <a:solidFill>
                  <a:srgbClr val="024A9C"/>
                </a:solidFill>
                <a:latin typeface="Trebuchet MS"/>
                <a:cs typeface="Trebuchet MS"/>
              </a:rPr>
              <a:t>igh</a:t>
            </a:r>
            <a:r>
              <a:rPr sz="2400" b="1" spc="-35" dirty="0">
                <a:solidFill>
                  <a:srgbClr val="024A9C"/>
                </a:solidFill>
                <a:latin typeface="Trebuchet MS"/>
                <a:cs typeface="Trebuchet MS"/>
              </a:rPr>
              <a:t>e</a:t>
            </a:r>
            <a:r>
              <a:rPr sz="2400" b="1" dirty="0">
                <a:solidFill>
                  <a:srgbClr val="024A9C"/>
                </a:solidFill>
                <a:latin typeface="Trebuchet MS"/>
                <a:cs typeface="Trebuchet MS"/>
              </a:rPr>
              <a:t>r </a:t>
            </a:r>
            <a:r>
              <a:rPr sz="2400" b="1" spc="-15" dirty="0">
                <a:solidFill>
                  <a:srgbClr val="024A9C"/>
                </a:solidFill>
                <a:latin typeface="Trebuchet MS"/>
                <a:cs typeface="Trebuchet MS"/>
              </a:rPr>
              <a:t>Edu</a:t>
            </a:r>
            <a:r>
              <a:rPr sz="2400" b="1" spc="-25" dirty="0">
                <a:solidFill>
                  <a:srgbClr val="024A9C"/>
                </a:solidFill>
                <a:latin typeface="Trebuchet MS"/>
                <a:cs typeface="Trebuchet MS"/>
              </a:rPr>
              <a:t>ca</a:t>
            </a:r>
            <a:r>
              <a:rPr sz="2400" b="1" spc="5" dirty="0">
                <a:solidFill>
                  <a:srgbClr val="024A9C"/>
                </a:solidFill>
                <a:latin typeface="Trebuchet MS"/>
                <a:cs typeface="Trebuchet MS"/>
              </a:rPr>
              <a:t>t</a:t>
            </a:r>
            <a:r>
              <a:rPr sz="2400" b="1" spc="-5" dirty="0">
                <a:solidFill>
                  <a:srgbClr val="024A9C"/>
                </a:solidFill>
                <a:latin typeface="Trebuchet MS"/>
                <a:cs typeface="Trebuchet MS"/>
              </a:rPr>
              <a:t>i</a:t>
            </a:r>
            <a:r>
              <a:rPr sz="2400" b="1" spc="10" dirty="0">
                <a:solidFill>
                  <a:srgbClr val="024A9C"/>
                </a:solidFill>
                <a:latin typeface="Trebuchet MS"/>
                <a:cs typeface="Trebuchet MS"/>
              </a:rPr>
              <a:t>o</a:t>
            </a:r>
            <a:r>
              <a:rPr sz="2400" b="1" dirty="0">
                <a:solidFill>
                  <a:srgbClr val="024A9C"/>
                </a:solidFill>
                <a:latin typeface="Trebuchet MS"/>
                <a:cs typeface="Trebuchet MS"/>
              </a:rPr>
              <a:t>n</a:t>
            </a:r>
            <a:r>
              <a:rPr sz="2400" b="1" spc="-30" dirty="0">
                <a:solidFill>
                  <a:srgbClr val="024A9C"/>
                </a:solidFill>
                <a:latin typeface="Trebuchet MS"/>
                <a:cs typeface="Trebuchet MS"/>
              </a:rPr>
              <a:t> </a:t>
            </a:r>
            <a:r>
              <a:rPr sz="2400" b="1" spc="-5" dirty="0">
                <a:solidFill>
                  <a:srgbClr val="024A9C"/>
                </a:solidFill>
                <a:latin typeface="Trebuchet MS"/>
                <a:cs typeface="Trebuchet MS"/>
              </a:rPr>
              <a:t>ins</a:t>
            </a:r>
            <a:r>
              <a:rPr sz="2400" b="1" spc="10" dirty="0">
                <a:solidFill>
                  <a:srgbClr val="024A9C"/>
                </a:solidFill>
                <a:latin typeface="Trebuchet MS"/>
                <a:cs typeface="Trebuchet MS"/>
              </a:rPr>
              <a:t>t</a:t>
            </a:r>
            <a:r>
              <a:rPr sz="2400" b="1" spc="-5" dirty="0">
                <a:solidFill>
                  <a:srgbClr val="024A9C"/>
                </a:solidFill>
                <a:latin typeface="Trebuchet MS"/>
                <a:cs typeface="Trebuchet MS"/>
              </a:rPr>
              <a:t>i</a:t>
            </a:r>
            <a:r>
              <a:rPr sz="2400" b="1" spc="10" dirty="0">
                <a:solidFill>
                  <a:srgbClr val="024A9C"/>
                </a:solidFill>
                <a:latin typeface="Trebuchet MS"/>
                <a:cs typeface="Trebuchet MS"/>
              </a:rPr>
              <a:t>t</a:t>
            </a:r>
            <a:r>
              <a:rPr sz="2400" b="1" dirty="0">
                <a:solidFill>
                  <a:srgbClr val="024A9C"/>
                </a:solidFill>
                <a:latin typeface="Trebuchet MS"/>
                <a:cs typeface="Trebuchet MS"/>
              </a:rPr>
              <a:t>ut</a:t>
            </a:r>
            <a:r>
              <a:rPr sz="2400" b="1" spc="-5" dirty="0">
                <a:solidFill>
                  <a:srgbClr val="024A9C"/>
                </a:solidFill>
                <a:latin typeface="Trebuchet MS"/>
                <a:cs typeface="Trebuchet MS"/>
              </a:rPr>
              <a:t>i</a:t>
            </a:r>
            <a:r>
              <a:rPr sz="2400" b="1" spc="10" dirty="0">
                <a:solidFill>
                  <a:srgbClr val="024A9C"/>
                </a:solidFill>
                <a:latin typeface="Trebuchet MS"/>
                <a:cs typeface="Trebuchet MS"/>
              </a:rPr>
              <a:t>o</a:t>
            </a:r>
            <a:r>
              <a:rPr sz="2400" b="1" spc="-5" dirty="0">
                <a:solidFill>
                  <a:srgbClr val="024A9C"/>
                </a:solidFill>
                <a:latin typeface="Trebuchet MS"/>
                <a:cs typeface="Trebuchet MS"/>
              </a:rPr>
              <a:t>ns)</a:t>
            </a:r>
            <a:endParaRPr sz="2400" dirty="0">
              <a:latin typeface="Trebuchet MS"/>
              <a:cs typeface="Trebuchet MS"/>
            </a:endParaRPr>
          </a:p>
        </p:txBody>
      </p:sp>
      <p:sp>
        <p:nvSpPr>
          <p:cNvPr id="5" name="Segnaposto numero diapositiva 4">
            <a:extLst>
              <a:ext uri="{FF2B5EF4-FFF2-40B4-BE49-F238E27FC236}">
                <a16:creationId xmlns:a16="http://schemas.microsoft.com/office/drawing/2014/main" id="{C466C1C5-5BAE-CE76-B8B6-3B16314B229C}"/>
              </a:ext>
            </a:extLst>
          </p:cNvPr>
          <p:cNvSpPr>
            <a:spLocks noGrp="1"/>
          </p:cNvSpPr>
          <p:nvPr>
            <p:ph type="sldNum" sz="quarter" idx="7"/>
          </p:nvPr>
        </p:nvSpPr>
        <p:spPr>
          <a:xfrm>
            <a:off x="6473952" y="6354318"/>
            <a:ext cx="1831848" cy="341630"/>
          </a:xfrm>
        </p:spPr>
        <p:txBody>
          <a:bodyPr/>
          <a:lstStyle/>
          <a:p>
            <a:fld id="{B6F15528-21DE-4FAA-801E-634DDDAF4B2B}" type="slidenum">
              <a:rPr lang="it-IT" smtClean="0"/>
              <a:t>46</a:t>
            </a:fld>
            <a:endParaRPr lang="it-IT" dirty="0"/>
          </a:p>
        </p:txBody>
      </p:sp>
      <p:sp>
        <p:nvSpPr>
          <p:cNvPr id="6" name="Segnaposto piè di pagina 5">
            <a:extLst>
              <a:ext uri="{FF2B5EF4-FFF2-40B4-BE49-F238E27FC236}">
                <a16:creationId xmlns:a16="http://schemas.microsoft.com/office/drawing/2014/main" id="{5B8D5F9A-CAD6-3638-03D2-69CCCFA15183}"/>
              </a:ext>
            </a:extLst>
          </p:cNvPr>
          <p:cNvSpPr>
            <a:spLocks noGrp="1"/>
          </p:cNvSpPr>
          <p:nvPr>
            <p:ph type="ftr" sz="quarter" idx="5"/>
          </p:nvPr>
        </p:nvSpPr>
        <p:spPr>
          <a:xfrm>
            <a:off x="2438400" y="6354318"/>
            <a:ext cx="4035552" cy="341630"/>
          </a:xfrm>
        </p:spPr>
        <p:txBody>
          <a:bodyPr/>
          <a:lstStyle/>
          <a:p>
            <a:r>
              <a:rPr lang="it-IT" dirty="0"/>
              <a:t>«MERGE» ERASMUS+ </a:t>
            </a:r>
            <a:r>
              <a:rPr lang="it-IT" dirty="0" err="1"/>
              <a:t>CBHE</a:t>
            </a:r>
            <a:r>
              <a:rPr lang="it-IT" dirty="0"/>
              <a:t> PROJECT</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71500" y="1358900"/>
            <a:ext cx="8039100" cy="1969770"/>
          </a:xfrm>
        </p:spPr>
        <p:txBody>
          <a:bodyPr/>
          <a:lstStyle/>
          <a:p>
            <a:r>
              <a:rPr lang="en-US" sz="3200" dirty="0">
                <a:solidFill>
                  <a:srgbClr val="0033CC"/>
                </a:solidFill>
                <a:hlinkClick r:id="" action="ppaction://noaction">
                  <a:extLst>
                    <a:ext uri="{A12FA001-AC4F-418D-AE19-62706E023703}">
                      <ahyp:hlinkClr xmlns:ahyp="http://schemas.microsoft.com/office/drawing/2018/hyperlinkcolor" val="tx"/>
                    </a:ext>
                  </a:extLst>
                </a:hlinkClick>
              </a:rPr>
              <a:t>Erasmus+ Call for proposals 2021</a:t>
            </a:r>
            <a:endParaRPr lang="en-US" sz="3200" dirty="0">
              <a:solidFill>
                <a:srgbClr val="0033CC"/>
              </a:solidFill>
            </a:endParaRPr>
          </a:p>
          <a:p>
            <a:r>
              <a:rPr lang="en-US" sz="3200" dirty="0">
                <a:solidFill>
                  <a:srgbClr val="0033CC"/>
                </a:solidFill>
                <a:hlinkClick r:id="rId2">
                  <a:extLst>
                    <a:ext uri="{A12FA001-AC4F-418D-AE19-62706E023703}">
                      <ahyp:hlinkClr xmlns:ahyp="http://schemas.microsoft.com/office/drawing/2018/hyperlinkcolor" val="tx"/>
                    </a:ext>
                  </a:extLst>
                </a:hlinkClick>
              </a:rPr>
              <a:t>Erasmus+ Programme Guide 2021</a:t>
            </a:r>
            <a:endParaRPr lang="en-US" sz="3200" dirty="0">
              <a:solidFill>
                <a:srgbClr val="0033CC"/>
              </a:solidFill>
              <a:hlinkClick r:id="" action="ppaction://noaction">
                <a:extLst>
                  <a:ext uri="{A12FA001-AC4F-418D-AE19-62706E023703}">
                    <ahyp:hlinkClr xmlns:ahyp="http://schemas.microsoft.com/office/drawing/2018/hyperlinkcolor" val="tx"/>
                  </a:ext>
                </a:extLst>
              </a:hlinkClick>
            </a:endParaRPr>
          </a:p>
          <a:p>
            <a:r>
              <a:rPr lang="en-US" sz="3200" dirty="0">
                <a:solidFill>
                  <a:srgbClr val="0033CC"/>
                </a:solidFill>
                <a:hlinkClick r:id="" action="ppaction://noaction">
                  <a:extLst>
                    <a:ext uri="{A12FA001-AC4F-418D-AE19-62706E023703}">
                      <ahyp:hlinkClr xmlns:ahyp="http://schemas.microsoft.com/office/drawing/2018/hyperlinkcolor" val="tx"/>
                    </a:ext>
                  </a:extLst>
                </a:hlinkClick>
              </a:rPr>
              <a:t>Erasmus</a:t>
            </a:r>
            <a:r>
              <a:rPr lang="en-US" sz="3200" dirty="0">
                <a:solidFill>
                  <a:srgbClr val="0033CC"/>
                </a:solidFill>
                <a:hlinkClick r:id="rId3">
                  <a:extLst>
                    <a:ext uri="{A12FA001-AC4F-418D-AE19-62706E023703}">
                      <ahyp:hlinkClr xmlns:ahyp="http://schemas.microsoft.com/office/drawing/2018/hyperlinkcolor" val="tx"/>
                    </a:ext>
                  </a:extLst>
                </a:hlinkClick>
              </a:rPr>
              <a:t>+ National Agencies</a:t>
            </a:r>
            <a:endParaRPr lang="fr-BE" sz="3200" dirty="0">
              <a:solidFill>
                <a:srgbClr val="0033CC"/>
              </a:solidFill>
            </a:endParaRPr>
          </a:p>
          <a:p>
            <a:pPr marL="11693" marR="4677"/>
            <a:r>
              <a:rPr lang="en-US" sz="3200" u="sng" spc="-70" dirty="0">
                <a:solidFill>
                  <a:srgbClr val="0033CC"/>
                </a:solidFill>
              </a:rPr>
              <a:t>European Education and Culture Executive Agency</a:t>
            </a:r>
          </a:p>
        </p:txBody>
      </p:sp>
      <p:sp>
        <p:nvSpPr>
          <p:cNvPr id="4" name="Title 3"/>
          <p:cNvSpPr>
            <a:spLocks noGrp="1"/>
          </p:cNvSpPr>
          <p:nvPr>
            <p:ph type="title"/>
          </p:nvPr>
        </p:nvSpPr>
        <p:spPr>
          <a:xfrm>
            <a:off x="456288" y="368300"/>
            <a:ext cx="8387430" cy="553998"/>
          </a:xfrm>
        </p:spPr>
        <p:txBody>
          <a:bodyPr/>
          <a:lstStyle/>
          <a:p>
            <a:r>
              <a:rPr lang="en-IE" dirty="0"/>
              <a:t>More information</a:t>
            </a:r>
            <a:endParaRPr lang="fr-BE" dirty="0"/>
          </a:p>
        </p:txBody>
      </p:sp>
      <p:sp>
        <p:nvSpPr>
          <p:cNvPr id="2" name="Segnaposto piè di pagina 1">
            <a:extLst>
              <a:ext uri="{FF2B5EF4-FFF2-40B4-BE49-F238E27FC236}">
                <a16:creationId xmlns:a16="http://schemas.microsoft.com/office/drawing/2014/main" id="{A843C56A-812F-0824-4ECB-11493CE5EC2C}"/>
              </a:ext>
            </a:extLst>
          </p:cNvPr>
          <p:cNvSpPr>
            <a:spLocks noGrp="1"/>
          </p:cNvSpPr>
          <p:nvPr>
            <p:ph type="ftr" sz="quarter" idx="5"/>
          </p:nvPr>
        </p:nvSpPr>
        <p:spPr>
          <a:xfrm>
            <a:off x="2362200" y="6354318"/>
            <a:ext cx="4191000" cy="341630"/>
          </a:xfrm>
        </p:spPr>
        <p:txBody>
          <a:bodyPr/>
          <a:lstStyle/>
          <a:p>
            <a:r>
              <a:rPr lang="it-IT" dirty="0"/>
              <a:t>«MERGE» ERASMUS+ </a:t>
            </a:r>
            <a:r>
              <a:rPr lang="it-IT" dirty="0" err="1"/>
              <a:t>CBHE</a:t>
            </a:r>
            <a:r>
              <a:rPr lang="it-IT" dirty="0"/>
              <a:t> PROJECT</a:t>
            </a:r>
          </a:p>
        </p:txBody>
      </p:sp>
      <p:sp>
        <p:nvSpPr>
          <p:cNvPr id="3" name="Segnaposto numero diapositiva 2">
            <a:extLst>
              <a:ext uri="{FF2B5EF4-FFF2-40B4-BE49-F238E27FC236}">
                <a16:creationId xmlns:a16="http://schemas.microsoft.com/office/drawing/2014/main" id="{7FE74BC7-5464-BB2B-789E-CC51B26FA7D2}"/>
              </a:ext>
            </a:extLst>
          </p:cNvPr>
          <p:cNvSpPr>
            <a:spLocks noGrp="1"/>
          </p:cNvSpPr>
          <p:nvPr>
            <p:ph type="sldNum" sz="quarter" idx="7"/>
          </p:nvPr>
        </p:nvSpPr>
        <p:spPr>
          <a:xfrm>
            <a:off x="6473952" y="6354318"/>
            <a:ext cx="1755648" cy="341630"/>
          </a:xfrm>
        </p:spPr>
        <p:txBody>
          <a:bodyPr/>
          <a:lstStyle/>
          <a:p>
            <a:fld id="{B6F15528-21DE-4FAA-801E-634DDDAF4B2B}" type="slidenum">
              <a:rPr lang="it-IT" smtClean="0"/>
              <a:t>47</a:t>
            </a:fld>
            <a:endParaRPr lang="it-IT" dirty="0"/>
          </a:p>
        </p:txBody>
      </p:sp>
      <p:sp>
        <p:nvSpPr>
          <p:cNvPr id="6" name="Content Placeholder 4">
            <a:extLst>
              <a:ext uri="{FF2B5EF4-FFF2-40B4-BE49-F238E27FC236}">
                <a16:creationId xmlns:a16="http://schemas.microsoft.com/office/drawing/2014/main" id="{123A0FF2-9E89-30B9-D6C6-88879E5CF469}"/>
              </a:ext>
            </a:extLst>
          </p:cNvPr>
          <p:cNvSpPr txBox="1">
            <a:spLocks/>
          </p:cNvSpPr>
          <p:nvPr/>
        </p:nvSpPr>
        <p:spPr>
          <a:xfrm>
            <a:off x="554875" y="4303164"/>
            <a:ext cx="7848600" cy="1477328"/>
          </a:xfrm>
          <a:prstGeom prst="rect">
            <a:avLst/>
          </a:prstGeom>
        </p:spPr>
        <p:txBody>
          <a:bodyPr wrap="square" lIns="0" tIns="0" rIns="0" bIns="0">
            <a:sp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it-IT" sz="3200" b="1" kern="0" dirty="0" err="1">
                <a:solidFill>
                  <a:srgbClr val="0033CC"/>
                </a:solidFill>
                <a:latin typeface="Tempus Sans ITC" panose="04020404030D07020202" pitchFamily="82" charset="0"/>
                <a:cs typeface="Cavolini" panose="020B0502040204020203" pitchFamily="66" charset="0"/>
              </a:rPr>
              <a:t>Many</a:t>
            </a:r>
            <a:r>
              <a:rPr lang="it-IT" sz="3200" b="1" kern="0" dirty="0">
                <a:solidFill>
                  <a:srgbClr val="0033CC"/>
                </a:solidFill>
                <a:latin typeface="Tempus Sans ITC" panose="04020404030D07020202" pitchFamily="82" charset="0"/>
                <a:cs typeface="Cavolini" panose="020B0502040204020203" pitchFamily="66" charset="0"/>
              </a:rPr>
              <a:t> thanks for </a:t>
            </a:r>
            <a:r>
              <a:rPr lang="it-IT" sz="3200" b="1" kern="0" dirty="0" err="1">
                <a:solidFill>
                  <a:srgbClr val="0033CC"/>
                </a:solidFill>
                <a:latin typeface="Tempus Sans ITC" panose="04020404030D07020202" pitchFamily="82" charset="0"/>
                <a:cs typeface="Cavolini" panose="020B0502040204020203" pitchFamily="66" charset="0"/>
              </a:rPr>
              <a:t>your</a:t>
            </a:r>
            <a:r>
              <a:rPr lang="it-IT" sz="3200" b="1" kern="0" dirty="0">
                <a:solidFill>
                  <a:srgbClr val="0033CC"/>
                </a:solidFill>
                <a:latin typeface="Tempus Sans ITC" panose="04020404030D07020202" pitchFamily="82" charset="0"/>
                <a:cs typeface="Cavolini" panose="020B0502040204020203" pitchFamily="66" charset="0"/>
              </a:rPr>
              <a:t> </a:t>
            </a:r>
            <a:r>
              <a:rPr lang="it-IT" sz="3200" b="1" kern="0" dirty="0" err="1">
                <a:solidFill>
                  <a:srgbClr val="0033CC"/>
                </a:solidFill>
                <a:latin typeface="Tempus Sans ITC" panose="04020404030D07020202" pitchFamily="82" charset="0"/>
                <a:cs typeface="Cavolini" panose="020B0502040204020203" pitchFamily="66" charset="0"/>
              </a:rPr>
              <a:t>attention</a:t>
            </a:r>
            <a:r>
              <a:rPr lang="it-IT" sz="3200" b="1" kern="0" dirty="0">
                <a:solidFill>
                  <a:srgbClr val="0033CC"/>
                </a:solidFill>
                <a:latin typeface="Tempus Sans ITC" panose="04020404030D07020202" pitchFamily="82" charset="0"/>
                <a:cs typeface="Cavolini" panose="020B0502040204020203" pitchFamily="66" charset="0"/>
              </a:rPr>
              <a:t>!</a:t>
            </a:r>
          </a:p>
          <a:p>
            <a:pPr algn="ctr"/>
            <a:endParaRPr lang="it-IT" sz="3200" b="1" kern="0" dirty="0">
              <a:solidFill>
                <a:srgbClr val="0033CC"/>
              </a:solidFill>
              <a:latin typeface="Tempus Sans ITC" panose="04020404030D07020202" pitchFamily="82" charset="0"/>
              <a:cs typeface="Cavolini" panose="020B0502040204020203" pitchFamily="66" charset="0"/>
            </a:endParaRPr>
          </a:p>
          <a:p>
            <a:pPr algn="ctr"/>
            <a:r>
              <a:rPr lang="it-IT" sz="3200" b="1" kern="0" dirty="0">
                <a:solidFill>
                  <a:srgbClr val="0033CC"/>
                </a:solidFill>
                <a:latin typeface="Tempus Sans ITC" panose="04020404030D07020202" pitchFamily="82" charset="0"/>
                <a:cs typeface="Cavolini" panose="020B0502040204020203" pitchFamily="66" charset="0"/>
              </a:rPr>
              <a:t>For </a:t>
            </a:r>
            <a:r>
              <a:rPr lang="it-IT" sz="3200" b="1" kern="0" dirty="0" err="1">
                <a:solidFill>
                  <a:srgbClr val="0033CC"/>
                </a:solidFill>
                <a:latin typeface="Tempus Sans ITC" panose="04020404030D07020202" pitchFamily="82" charset="0"/>
                <a:cs typeface="Cavolini" panose="020B0502040204020203" pitchFamily="66" charset="0"/>
              </a:rPr>
              <a:t>any</a:t>
            </a:r>
            <a:r>
              <a:rPr lang="it-IT" sz="3200" b="1" kern="0" dirty="0">
                <a:solidFill>
                  <a:srgbClr val="0033CC"/>
                </a:solidFill>
                <a:latin typeface="Tempus Sans ITC" panose="04020404030D07020202" pitchFamily="82" charset="0"/>
                <a:cs typeface="Cavolini" panose="020B0502040204020203" pitchFamily="66" charset="0"/>
              </a:rPr>
              <a:t> </a:t>
            </a:r>
            <a:r>
              <a:rPr lang="it-IT" sz="3200" b="1" kern="0" dirty="0" err="1">
                <a:solidFill>
                  <a:srgbClr val="0033CC"/>
                </a:solidFill>
                <a:latin typeface="Tempus Sans ITC" panose="04020404030D07020202" pitchFamily="82" charset="0"/>
                <a:cs typeface="Cavolini" panose="020B0502040204020203" pitchFamily="66" charset="0"/>
              </a:rPr>
              <a:t>further</a:t>
            </a:r>
            <a:r>
              <a:rPr lang="it-IT" sz="3200" b="1" kern="0" dirty="0">
                <a:solidFill>
                  <a:srgbClr val="0033CC"/>
                </a:solidFill>
                <a:latin typeface="Tempus Sans ITC" panose="04020404030D07020202" pitchFamily="82" charset="0"/>
                <a:cs typeface="Cavolini" panose="020B0502040204020203" pitchFamily="66" charset="0"/>
              </a:rPr>
              <a:t> info: intstrat@unige.it</a:t>
            </a:r>
            <a:endParaRPr lang="en-US" sz="3200" b="1" kern="0" dirty="0">
              <a:solidFill>
                <a:srgbClr val="0033CC"/>
              </a:solidFill>
              <a:latin typeface="Tempus Sans ITC" panose="04020404030D07020202" pitchFamily="82" charset="0"/>
              <a:cs typeface="Cavolini" panose="020B0502040204020203" pitchFamily="66" charset="0"/>
            </a:endParaRPr>
          </a:p>
        </p:txBody>
      </p:sp>
    </p:spTree>
    <p:extLst>
      <p:ext uri="{BB962C8B-B14F-4D97-AF65-F5344CB8AC3E}">
        <p14:creationId xmlns:p14="http://schemas.microsoft.com/office/powerpoint/2010/main" val="1664533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7665E2A3-6933-2A33-8895-A278E8A48AE3}"/>
              </a:ext>
            </a:extLst>
          </p:cNvPr>
          <p:cNvSpPr>
            <a:spLocks noGrp="1"/>
          </p:cNvSpPr>
          <p:nvPr>
            <p:ph type="sldNum" sz="quarter" idx="7"/>
          </p:nvPr>
        </p:nvSpPr>
        <p:spPr>
          <a:xfrm>
            <a:off x="6366053" y="6292863"/>
            <a:ext cx="2033600" cy="273473"/>
          </a:xfrm>
        </p:spPr>
        <p:txBody>
          <a:bodyPr/>
          <a:lstStyle/>
          <a:p>
            <a:pPr defTabSz="902456">
              <a:defRPr/>
            </a:pPr>
            <a:fld id="{B6F15528-21DE-4FAA-801E-634DDDAF4B2B}" type="slidenum">
              <a:rPr lang="it-IT" sz="1777">
                <a:solidFill>
                  <a:prstClr val="black">
                    <a:tint val="75000"/>
                  </a:prstClr>
                </a:solidFill>
                <a:latin typeface="Calibri"/>
              </a:rPr>
              <a:pPr defTabSz="902456">
                <a:defRPr/>
              </a:pPr>
              <a:t>5</a:t>
            </a:fld>
            <a:endParaRPr lang="it-IT" sz="1777">
              <a:solidFill>
                <a:prstClr val="black">
                  <a:tint val="75000"/>
                </a:prstClr>
              </a:solidFill>
              <a:latin typeface="Calibri"/>
            </a:endParaRPr>
          </a:p>
        </p:txBody>
      </p:sp>
      <p:sp>
        <p:nvSpPr>
          <p:cNvPr id="6" name="Segnaposto contenuto 2">
            <a:extLst>
              <a:ext uri="{FF2B5EF4-FFF2-40B4-BE49-F238E27FC236}">
                <a16:creationId xmlns:a16="http://schemas.microsoft.com/office/drawing/2014/main" id="{18F746ED-FC35-D23C-5259-1811710D671C}"/>
              </a:ext>
            </a:extLst>
          </p:cNvPr>
          <p:cNvSpPr txBox="1">
            <a:spLocks/>
          </p:cNvSpPr>
          <p:nvPr/>
        </p:nvSpPr>
        <p:spPr>
          <a:xfrm>
            <a:off x="584956" y="1149870"/>
            <a:ext cx="7821689" cy="1043828"/>
          </a:xfrm>
          <a:prstGeom prst="rect">
            <a:avLst/>
          </a:prstGeom>
        </p:spPr>
        <p:txBody>
          <a:bodyPr wrap="square" lIns="35532" tIns="35532" rIns="35532" bIns="35532">
            <a:sp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defTabSz="902456">
              <a:defRPr/>
            </a:pPr>
            <a:r>
              <a:rPr lang="en-US" sz="2763" dirty="0"/>
              <a:t>By means of </a:t>
            </a:r>
            <a:r>
              <a:rPr lang="en-US" sz="3553" b="1" i="1" kern="0" dirty="0">
                <a:solidFill>
                  <a:srgbClr val="FF0000"/>
                </a:solidFill>
                <a:latin typeface="Calibri"/>
              </a:rPr>
              <a:t>Bologna</a:t>
            </a:r>
            <a:r>
              <a:rPr lang="en-US" sz="2763" b="1" i="1" kern="0" dirty="0">
                <a:solidFill>
                  <a:srgbClr val="FF0000"/>
                </a:solidFill>
                <a:latin typeface="Calibri"/>
              </a:rPr>
              <a:t> </a:t>
            </a:r>
            <a:r>
              <a:rPr lang="en-US" sz="2763" i="1" kern="0" dirty="0">
                <a:solidFill>
                  <a:sysClr val="windowText" lastClr="000000"/>
                </a:solidFill>
                <a:latin typeface="Calibri"/>
              </a:rPr>
              <a:t>Declaration or Process</a:t>
            </a:r>
            <a:r>
              <a:rPr lang="en-US" sz="2763" kern="0" dirty="0">
                <a:solidFill>
                  <a:sysClr val="windowText" lastClr="000000"/>
                </a:solidFill>
                <a:latin typeface="Calibri"/>
              </a:rPr>
              <a:t>, the setting-up </a:t>
            </a:r>
            <a:r>
              <a:rPr lang="en-US" sz="2763" dirty="0"/>
              <a:t>of </a:t>
            </a:r>
            <a:r>
              <a:rPr lang="en-US" sz="2763" dirty="0" err="1"/>
              <a:t>EHEA</a:t>
            </a:r>
            <a:r>
              <a:rPr lang="en-US" sz="2763" dirty="0"/>
              <a:t> has been achieved, in order to: </a:t>
            </a:r>
            <a:endParaRPr lang="en-US" sz="2763" kern="0" dirty="0">
              <a:solidFill>
                <a:sysClr val="windowText" lastClr="000000"/>
              </a:solidFill>
              <a:latin typeface="Calibri"/>
            </a:endParaRPr>
          </a:p>
        </p:txBody>
      </p:sp>
      <p:sp>
        <p:nvSpPr>
          <p:cNvPr id="8" name="Segnaposto piè di pagina 7">
            <a:extLst>
              <a:ext uri="{FF2B5EF4-FFF2-40B4-BE49-F238E27FC236}">
                <a16:creationId xmlns:a16="http://schemas.microsoft.com/office/drawing/2014/main" id="{5D21B360-992C-EA03-DD4A-8B156E54858B}"/>
              </a:ext>
            </a:extLst>
          </p:cNvPr>
          <p:cNvSpPr>
            <a:spLocks noGrp="1"/>
          </p:cNvSpPr>
          <p:nvPr>
            <p:ph type="ftr" sz="quarter" idx="5"/>
          </p:nvPr>
        </p:nvSpPr>
        <p:spPr>
          <a:xfrm>
            <a:off x="2465170" y="6316092"/>
            <a:ext cx="3450567" cy="273473"/>
          </a:xfrm>
        </p:spPr>
        <p:txBody>
          <a:bodyPr/>
          <a:lstStyle/>
          <a:p>
            <a:pPr defTabSz="902456">
              <a:defRPr/>
            </a:pPr>
            <a:r>
              <a:rPr lang="it-IT" sz="1777" dirty="0">
                <a:solidFill>
                  <a:prstClr val="black">
                    <a:tint val="75000"/>
                  </a:prstClr>
                </a:solidFill>
                <a:latin typeface="Calibri"/>
              </a:rPr>
              <a:t>«MERGE» ERASMUS+ </a:t>
            </a:r>
            <a:r>
              <a:rPr lang="it-IT" sz="1777" dirty="0" err="1">
                <a:solidFill>
                  <a:prstClr val="black">
                    <a:tint val="75000"/>
                  </a:prstClr>
                </a:solidFill>
                <a:latin typeface="Calibri"/>
              </a:rPr>
              <a:t>CBHE</a:t>
            </a:r>
            <a:r>
              <a:rPr lang="it-IT" sz="1777" dirty="0">
                <a:solidFill>
                  <a:prstClr val="black">
                    <a:tint val="75000"/>
                  </a:prstClr>
                </a:solidFill>
                <a:latin typeface="Calibri"/>
              </a:rPr>
              <a:t> PROJECT</a:t>
            </a:r>
          </a:p>
        </p:txBody>
      </p:sp>
      <p:sp>
        <p:nvSpPr>
          <p:cNvPr id="4" name="Segnaposto contenuto 2">
            <a:extLst>
              <a:ext uri="{FF2B5EF4-FFF2-40B4-BE49-F238E27FC236}">
                <a16:creationId xmlns:a16="http://schemas.microsoft.com/office/drawing/2014/main" id="{0CF30403-A42D-46B0-DC5C-7B784381287A}"/>
              </a:ext>
            </a:extLst>
          </p:cNvPr>
          <p:cNvSpPr txBox="1">
            <a:spLocks/>
          </p:cNvSpPr>
          <p:nvPr/>
        </p:nvSpPr>
        <p:spPr>
          <a:xfrm>
            <a:off x="885790" y="2589006"/>
            <a:ext cx="7220021" cy="3208526"/>
          </a:xfrm>
          <a:prstGeom prst="rect">
            <a:avLst/>
          </a:prstGeom>
        </p:spPr>
        <p:txBody>
          <a:bodyPr vert="horz" wrap="square" lIns="34940" tIns="34940" rIns="34940" bIns="34940">
            <a:sp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lvl="1">
              <a:spcBef>
                <a:spcPts val="592"/>
              </a:spcBef>
            </a:pPr>
            <a:r>
              <a:rPr lang="en-US" sz="2369" dirty="0"/>
              <a:t>to ensure comparability in the standards and quality of HE qualifications,</a:t>
            </a:r>
          </a:p>
          <a:p>
            <a:pPr lvl="1">
              <a:spcBef>
                <a:spcPts val="592"/>
              </a:spcBef>
            </a:pPr>
            <a:r>
              <a:rPr lang="en-US" sz="2369" kern="0" dirty="0">
                <a:solidFill>
                  <a:sysClr val="windowText" lastClr="000000"/>
                </a:solidFill>
                <a:latin typeface="Calibri"/>
              </a:rPr>
              <a:t>to create a Higher Education Area based on cooperation and academic exchange to students and staff both from EU Member States and Partner Countries from other parts of the world,</a:t>
            </a:r>
          </a:p>
          <a:p>
            <a:pPr lvl="1">
              <a:spcBef>
                <a:spcPts val="592"/>
              </a:spcBef>
            </a:pPr>
            <a:r>
              <a:rPr lang="en-US" sz="2369" kern="0" dirty="0">
                <a:solidFill>
                  <a:sysClr val="windowText" lastClr="000000"/>
                </a:solidFill>
                <a:latin typeface="Calibri"/>
              </a:rPr>
              <a:t>to </a:t>
            </a:r>
            <a:r>
              <a:rPr lang="en-US" sz="2329" dirty="0"/>
              <a:t>adapting universities to the knowledge society,</a:t>
            </a:r>
          </a:p>
          <a:p>
            <a:pPr lvl="1">
              <a:spcBef>
                <a:spcPts val="592"/>
              </a:spcBef>
            </a:pPr>
            <a:r>
              <a:rPr lang="en-US" sz="2329" dirty="0"/>
              <a:t>to compare HE global world to the EU background. </a:t>
            </a:r>
          </a:p>
        </p:txBody>
      </p:sp>
      <p:sp>
        <p:nvSpPr>
          <p:cNvPr id="7" name="Titolo 6">
            <a:extLst>
              <a:ext uri="{FF2B5EF4-FFF2-40B4-BE49-F238E27FC236}">
                <a16:creationId xmlns:a16="http://schemas.microsoft.com/office/drawing/2014/main" id="{5CAFBA40-A11F-E20C-C5FC-2BE8ABC3CF9B}"/>
              </a:ext>
            </a:extLst>
          </p:cNvPr>
          <p:cNvSpPr>
            <a:spLocks noGrp="1"/>
          </p:cNvSpPr>
          <p:nvPr>
            <p:ph type="title"/>
          </p:nvPr>
        </p:nvSpPr>
        <p:spPr/>
        <p:txBody>
          <a:bodyPr/>
          <a:lstStyle/>
          <a:p>
            <a:endParaRPr lang="it-IT"/>
          </a:p>
        </p:txBody>
      </p:sp>
    </p:spTree>
    <p:extLst>
      <p:ext uri="{BB962C8B-B14F-4D97-AF65-F5344CB8AC3E}">
        <p14:creationId xmlns:p14="http://schemas.microsoft.com/office/powerpoint/2010/main" val="135265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60164" y="352553"/>
            <a:ext cx="7896897" cy="523220"/>
          </a:xfrm>
          <a:prstGeom prst="rect">
            <a:avLst/>
          </a:prstGeom>
        </p:spPr>
        <p:txBody>
          <a:bodyPr vert="horz" wrap="square" lIns="0" tIns="0" rIns="0" bIns="0" rtlCol="0" anchor="ctr">
            <a:spAutoFit/>
          </a:bodyPr>
          <a:lstStyle/>
          <a:p>
            <a:pPr algn="ctr"/>
            <a:r>
              <a:rPr kumimoji="0" lang="en-US" sz="3400" b="1" i="0" u="none" strike="noStrike" kern="0" cap="none" spc="0" normalizeH="0" baseline="0" noProof="0" dirty="0">
                <a:ln>
                  <a:noFill/>
                </a:ln>
                <a:solidFill>
                  <a:srgbClr val="0070C0"/>
                </a:solidFill>
                <a:effectLst/>
                <a:uLnTx/>
                <a:uFillTx/>
                <a:latin typeface="Trebuchet MS"/>
                <a:ea typeface="+mj-ea"/>
              </a:rPr>
              <a:t>Main frameworks promoted by EU</a:t>
            </a:r>
            <a:endParaRPr lang="en-US" kern="0" dirty="0">
              <a:solidFill>
                <a:srgbClr val="0070C0"/>
              </a:solidFill>
            </a:endParaRPr>
          </a:p>
        </p:txBody>
      </p:sp>
      <p:sp>
        <p:nvSpPr>
          <p:cNvPr id="3" name="Segnaposto numero diapositiva 2">
            <a:extLst>
              <a:ext uri="{FF2B5EF4-FFF2-40B4-BE49-F238E27FC236}">
                <a16:creationId xmlns:a16="http://schemas.microsoft.com/office/drawing/2014/main" id="{7665E2A3-6933-2A33-8895-A278E8A48AE3}"/>
              </a:ext>
            </a:extLst>
          </p:cNvPr>
          <p:cNvSpPr>
            <a:spLocks noGrp="1"/>
          </p:cNvSpPr>
          <p:nvPr>
            <p:ph type="sldNum" sz="quarter" idx="7"/>
          </p:nvPr>
        </p:nvSpPr>
        <p:spPr>
          <a:xfrm>
            <a:off x="6902474" y="6316091"/>
            <a:ext cx="1361275" cy="276999"/>
          </a:xfrm>
        </p:spPr>
        <p:txBody>
          <a:bodyPr/>
          <a:lstStyle/>
          <a:p>
            <a:fld id="{B6F15528-21DE-4FAA-801E-634DDDAF4B2B}" type="slidenum">
              <a:rPr lang="it-IT" smtClean="0"/>
              <a:t>6</a:t>
            </a:fld>
            <a:endParaRPr lang="it-IT" dirty="0"/>
          </a:p>
        </p:txBody>
      </p:sp>
      <p:sp>
        <p:nvSpPr>
          <p:cNvPr id="6" name="Segnaposto contenuto 2">
            <a:extLst>
              <a:ext uri="{FF2B5EF4-FFF2-40B4-BE49-F238E27FC236}">
                <a16:creationId xmlns:a16="http://schemas.microsoft.com/office/drawing/2014/main" id="{18F746ED-FC35-D23C-5259-1811710D671C}"/>
              </a:ext>
            </a:extLst>
          </p:cNvPr>
          <p:cNvSpPr txBox="1">
            <a:spLocks/>
          </p:cNvSpPr>
          <p:nvPr/>
        </p:nvSpPr>
        <p:spPr>
          <a:xfrm>
            <a:off x="810582" y="1310461"/>
            <a:ext cx="7520855" cy="4051171"/>
          </a:xfrm>
          <a:prstGeom prst="rect">
            <a:avLst/>
          </a:prstGeom>
        </p:spPr>
        <p:txBody>
          <a:bodyPr wrap="square" lIns="35532" tIns="35532" rIns="35532" bIns="35532">
            <a:sp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r>
              <a:rPr lang="en-US" sz="3553" b="1" i="1" kern="0" dirty="0">
                <a:solidFill>
                  <a:srgbClr val="FF0000"/>
                </a:solidFill>
              </a:rPr>
              <a:t>Erasmus+</a:t>
            </a:r>
            <a:r>
              <a:rPr lang="en-US" sz="3553" i="1" kern="0" dirty="0">
                <a:solidFill>
                  <a:sysClr val="windowText" lastClr="000000"/>
                </a:solidFill>
              </a:rPr>
              <a:t> </a:t>
            </a:r>
            <a:r>
              <a:rPr lang="en-US" sz="2763" kern="0" dirty="0">
                <a:solidFill>
                  <a:sysClr val="windowText" lastClr="000000"/>
                </a:solidFill>
              </a:rPr>
              <a:t>(European Community Action Scheme for the Mobility of University Students), 2021-2027 </a:t>
            </a:r>
            <a:r>
              <a:rPr lang="en-US" sz="2763" kern="0" dirty="0" err="1">
                <a:solidFill>
                  <a:sysClr val="windowText" lastClr="000000"/>
                </a:solidFill>
              </a:rPr>
              <a:t>programme</a:t>
            </a:r>
            <a:r>
              <a:rPr lang="en-US" sz="2763" kern="0" dirty="0">
                <a:solidFill>
                  <a:sysClr val="windowText" lastClr="000000"/>
                </a:solidFill>
              </a:rPr>
              <a:t> and former </a:t>
            </a:r>
            <a:r>
              <a:rPr lang="en-US" sz="2763" b="1" i="1" kern="0" dirty="0">
                <a:solidFill>
                  <a:srgbClr val="FF0000"/>
                </a:solidFill>
              </a:rPr>
              <a:t>Erasmus</a:t>
            </a:r>
            <a:r>
              <a:rPr lang="en-US" sz="2763" kern="0" dirty="0">
                <a:solidFill>
                  <a:srgbClr val="FF0000"/>
                </a:solidFill>
              </a:rPr>
              <a:t> </a:t>
            </a:r>
            <a:r>
              <a:rPr lang="en-US" sz="2763" kern="0" dirty="0" err="1">
                <a:solidFill>
                  <a:sysClr val="windowText" lastClr="000000"/>
                </a:solidFill>
              </a:rPr>
              <a:t>programme</a:t>
            </a:r>
            <a:r>
              <a:rPr lang="en-US" sz="2763" kern="0" dirty="0">
                <a:solidFill>
                  <a:sysClr val="windowText" lastClr="000000"/>
                </a:solidFill>
              </a:rPr>
              <a:t>.</a:t>
            </a:r>
          </a:p>
          <a:p>
            <a:pPr algn="just"/>
            <a:endParaRPr lang="en-US" sz="2763" kern="0" dirty="0">
              <a:solidFill>
                <a:sysClr val="windowText" lastClr="000000"/>
              </a:solidFill>
            </a:endParaRPr>
          </a:p>
          <a:p>
            <a:pPr marL="451229" lvl="1" algn="just" defTabSz="902456">
              <a:defRPr/>
            </a:pPr>
            <a:r>
              <a:rPr lang="en-US" sz="2171" kern="0" dirty="0">
                <a:solidFill>
                  <a:sysClr val="windowText" lastClr="000000"/>
                </a:solidFill>
                <a:latin typeface="Calibri"/>
              </a:rPr>
              <a:t>Large scale mobility for driving changes, keeping into account:</a:t>
            </a:r>
          </a:p>
          <a:p>
            <a:pPr marL="902456" lvl="2" algn="just" defTabSz="902456">
              <a:defRPr/>
            </a:pPr>
            <a:endParaRPr lang="en-US" sz="2369" kern="0" dirty="0">
              <a:solidFill>
                <a:sysClr val="windowText" lastClr="000000"/>
              </a:solidFill>
              <a:latin typeface="Calibri"/>
            </a:endParaRPr>
          </a:p>
          <a:p>
            <a:pPr marL="902456" lvl="2" algn="just" defTabSz="902456">
              <a:defRPr/>
            </a:pPr>
            <a:r>
              <a:rPr lang="en-US" sz="2369" kern="0" dirty="0">
                <a:solidFill>
                  <a:sysClr val="windowText" lastClr="000000"/>
                </a:solidFill>
                <a:latin typeface="Calibri"/>
              </a:rPr>
              <a:t>compatibility of Higher Education systems, </a:t>
            </a:r>
          </a:p>
          <a:p>
            <a:pPr marL="902456" lvl="2" algn="just" defTabSz="902456">
              <a:defRPr/>
            </a:pPr>
            <a:endParaRPr lang="en-US" sz="2369" kern="0" dirty="0">
              <a:solidFill>
                <a:sysClr val="windowText" lastClr="000000"/>
              </a:solidFill>
              <a:latin typeface="Calibri"/>
            </a:endParaRPr>
          </a:p>
          <a:p>
            <a:pPr marL="902456" lvl="2" algn="just" defTabSz="902456">
              <a:defRPr/>
            </a:pPr>
            <a:r>
              <a:rPr lang="en-US" sz="2369" kern="0" dirty="0">
                <a:solidFill>
                  <a:sysClr val="windowText" lastClr="000000"/>
                </a:solidFill>
                <a:latin typeface="Calibri"/>
              </a:rPr>
              <a:t>definition of clear rules for the recognition of periods of study abroad. </a:t>
            </a:r>
          </a:p>
        </p:txBody>
      </p:sp>
      <p:sp>
        <p:nvSpPr>
          <p:cNvPr id="8" name="Segnaposto piè di pagina 7">
            <a:extLst>
              <a:ext uri="{FF2B5EF4-FFF2-40B4-BE49-F238E27FC236}">
                <a16:creationId xmlns:a16="http://schemas.microsoft.com/office/drawing/2014/main" id="{5D21B360-992C-EA03-DD4A-8B156E54858B}"/>
              </a:ext>
            </a:extLst>
          </p:cNvPr>
          <p:cNvSpPr>
            <a:spLocks noGrp="1"/>
          </p:cNvSpPr>
          <p:nvPr>
            <p:ph type="ftr" sz="quarter" idx="5"/>
          </p:nvPr>
        </p:nvSpPr>
        <p:spPr>
          <a:xfrm>
            <a:off x="2465170" y="6316091"/>
            <a:ext cx="3450567" cy="276999"/>
          </a:xfrm>
        </p:spPr>
        <p:txBody>
          <a:bodyPr/>
          <a:lstStyle/>
          <a:p>
            <a:r>
              <a:rPr lang="it-IT" dirty="0"/>
              <a:t>«MERGE» ERASMUS+ </a:t>
            </a:r>
            <a:r>
              <a:rPr lang="it-IT" dirty="0" err="1"/>
              <a:t>CBHE</a:t>
            </a:r>
            <a:r>
              <a:rPr lang="it-IT" dirty="0"/>
              <a:t> PROJECT</a:t>
            </a:r>
          </a:p>
        </p:txBody>
      </p:sp>
    </p:spTree>
    <p:extLst>
      <p:ext uri="{BB962C8B-B14F-4D97-AF65-F5344CB8AC3E}">
        <p14:creationId xmlns:p14="http://schemas.microsoft.com/office/powerpoint/2010/main" val="1549061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a:xfrm>
            <a:off x="6259952" y="6269722"/>
            <a:ext cx="1999707" cy="136191"/>
          </a:xfrm>
        </p:spPr>
        <p:txBody>
          <a:bodyPr/>
          <a:lstStyle/>
          <a:p>
            <a:pPr defTabSz="449565">
              <a:defRPr/>
            </a:pPr>
            <a:fld id="{610207BF-9610-4DCA-A632-B81271577532}" type="slidenum">
              <a:rPr lang="de-DE" sz="885">
                <a:solidFill>
                  <a:srgbClr val="4472C4">
                    <a:lumMod val="50000"/>
                  </a:srgbClr>
                </a:solidFill>
                <a:latin typeface="Calibri" panose="020F0502020204030204"/>
              </a:rPr>
              <a:pPr defTabSz="449565">
                <a:defRPr/>
              </a:pPr>
              <a:t>7</a:t>
            </a:fld>
            <a:endParaRPr lang="de-DE" sz="885" dirty="0">
              <a:solidFill>
                <a:srgbClr val="4472C4">
                  <a:lumMod val="50000"/>
                </a:srgbClr>
              </a:solidFill>
              <a:latin typeface="Calibri" panose="020F0502020204030204"/>
            </a:endParaRPr>
          </a:p>
        </p:txBody>
      </p:sp>
      <p:pic>
        <p:nvPicPr>
          <p:cNvPr id="8" name="Immagine 7">
            <a:extLst>
              <a:ext uri="{FF2B5EF4-FFF2-40B4-BE49-F238E27FC236}">
                <a16:creationId xmlns:a16="http://schemas.microsoft.com/office/drawing/2014/main" id="{4EF8F35A-F5E7-4DCC-BE22-127940F2FA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368300"/>
            <a:ext cx="2407534" cy="686233"/>
          </a:xfrm>
          <a:prstGeom prst="rect">
            <a:avLst/>
          </a:prstGeom>
        </p:spPr>
      </p:pic>
      <p:sp>
        <p:nvSpPr>
          <p:cNvPr id="10" name="CasellaDiTesto 9">
            <a:extLst>
              <a:ext uri="{FF2B5EF4-FFF2-40B4-BE49-F238E27FC236}">
                <a16:creationId xmlns:a16="http://schemas.microsoft.com/office/drawing/2014/main" id="{DCEED42E-2434-429C-8191-B2C345074145}"/>
              </a:ext>
            </a:extLst>
          </p:cNvPr>
          <p:cNvSpPr txBox="1"/>
          <p:nvPr/>
        </p:nvSpPr>
        <p:spPr>
          <a:xfrm>
            <a:off x="609715" y="1402511"/>
            <a:ext cx="7772169" cy="4952318"/>
          </a:xfrm>
          <a:prstGeom prst="rect">
            <a:avLst/>
          </a:prstGeom>
          <a:noFill/>
        </p:spPr>
        <p:txBody>
          <a:bodyPr wrap="square" rtlCol="0">
            <a:spAutoFit/>
          </a:bodyPr>
          <a:lstStyle/>
          <a:p>
            <a:pPr algn="just" defTabSz="899130">
              <a:lnSpc>
                <a:spcPct val="110000"/>
              </a:lnSpc>
            </a:pPr>
            <a:r>
              <a:rPr lang="en-GB" sz="2400" b="1" dirty="0">
                <a:solidFill>
                  <a:srgbClr val="002060"/>
                </a:solidFill>
                <a:latin typeface="Garamond" panose="02020404030301010803" pitchFamily="18" charset="0"/>
              </a:rPr>
              <a:t>The Programme is funded by EU in order to develop inter-connections in HE and to strengthen the relationships among Member States by means of student exchanges.</a:t>
            </a:r>
          </a:p>
          <a:p>
            <a:pPr algn="just" defTabSz="899130">
              <a:lnSpc>
                <a:spcPct val="110000"/>
              </a:lnSpc>
            </a:pPr>
            <a:r>
              <a:rPr lang="en-GB" sz="2400" b="1" dirty="0">
                <a:solidFill>
                  <a:srgbClr val="002060"/>
                </a:solidFill>
                <a:latin typeface="Garamond" panose="02020404030301010803" pitchFamily="18" charset="0"/>
              </a:rPr>
              <a:t>After 30 years, it is still the paramount programme promoting the opening of education towards </a:t>
            </a:r>
            <a:r>
              <a:rPr lang="en-GB" sz="2400" b="1" dirty="0">
                <a:solidFill>
                  <a:srgbClr val="FF0000"/>
                </a:solidFill>
                <a:latin typeface="Garamond" panose="02020404030301010803" pitchFamily="18" charset="0"/>
              </a:rPr>
              <a:t>Europe</a:t>
            </a:r>
            <a:r>
              <a:rPr lang="en-GB" sz="2400" b="1" dirty="0">
                <a:solidFill>
                  <a:srgbClr val="002060"/>
                </a:solidFill>
                <a:latin typeface="Garamond" panose="02020404030301010803" pitchFamily="18" charset="0"/>
              </a:rPr>
              <a:t> mainly thanks to the Key Action “103 Learning Mobility with Programme Countries”) … </a:t>
            </a:r>
          </a:p>
          <a:p>
            <a:pPr algn="ctr" defTabSz="899130">
              <a:lnSpc>
                <a:spcPct val="110000"/>
              </a:lnSpc>
            </a:pPr>
            <a:r>
              <a:rPr lang="en-GB" sz="2400" b="1" dirty="0">
                <a:solidFill>
                  <a:srgbClr val="002060"/>
                </a:solidFill>
                <a:latin typeface="Garamond" panose="02020404030301010803" pitchFamily="18" charset="0"/>
              </a:rPr>
              <a:t>… and …  </a:t>
            </a:r>
          </a:p>
          <a:p>
            <a:pPr algn="just" defTabSz="899130">
              <a:lnSpc>
                <a:spcPct val="110000"/>
              </a:lnSpc>
            </a:pPr>
            <a:r>
              <a:rPr lang="en-GB" sz="2400" b="1" dirty="0">
                <a:solidFill>
                  <a:srgbClr val="002060"/>
                </a:solidFill>
                <a:latin typeface="Garamond" panose="02020404030301010803" pitchFamily="18" charset="0"/>
              </a:rPr>
              <a:t>the most relevant innovation of this longstanding programme is its recent improvement towards the </a:t>
            </a:r>
            <a:r>
              <a:rPr lang="en-GB" sz="2400" b="1" dirty="0">
                <a:solidFill>
                  <a:srgbClr val="FF0000"/>
                </a:solidFill>
                <a:latin typeface="Garamond" panose="02020404030301010803" pitchFamily="18" charset="0"/>
              </a:rPr>
              <a:t>Partner Countries</a:t>
            </a:r>
            <a:r>
              <a:rPr lang="en-GB" sz="2400" b="1" dirty="0">
                <a:solidFill>
                  <a:srgbClr val="002060"/>
                </a:solidFill>
                <a:latin typeface="Garamond" panose="02020404030301010803" pitchFamily="18" charset="0"/>
              </a:rPr>
              <a:t>, by means of a specific Key Action “107 – International Credit Mobility (ICM)”.</a:t>
            </a:r>
            <a:endParaRPr lang="en-GB" sz="2400" b="1" i="1" dirty="0">
              <a:solidFill>
                <a:srgbClr val="002060"/>
              </a:solidFill>
              <a:latin typeface="Garamond" panose="02020404030301010803" pitchFamily="18" charset="0"/>
            </a:endParaRPr>
          </a:p>
        </p:txBody>
      </p:sp>
      <p:sp>
        <p:nvSpPr>
          <p:cNvPr id="2" name="Segnaposto piè di pagina 1">
            <a:extLst>
              <a:ext uri="{FF2B5EF4-FFF2-40B4-BE49-F238E27FC236}">
                <a16:creationId xmlns:a16="http://schemas.microsoft.com/office/drawing/2014/main" id="{84448BD4-80E2-805F-3DB6-10313A0CA34E}"/>
              </a:ext>
            </a:extLst>
          </p:cNvPr>
          <p:cNvSpPr>
            <a:spLocks noGrp="1"/>
          </p:cNvSpPr>
          <p:nvPr>
            <p:ph type="ftr" sz="quarter" idx="11"/>
          </p:nvPr>
        </p:nvSpPr>
        <p:spPr>
          <a:xfrm>
            <a:off x="2438400" y="6330784"/>
            <a:ext cx="4114800" cy="551946"/>
          </a:xfrm>
        </p:spPr>
        <p:txBody>
          <a:bodyPr/>
          <a:lstStyle/>
          <a:p>
            <a:pPr defTabSz="674437"/>
            <a:r>
              <a:rPr lang="en-US" dirty="0">
                <a:solidFill>
                  <a:srgbClr val="000000"/>
                </a:solidFill>
              </a:rPr>
              <a:t>«MERGE» ERASMUS+ </a:t>
            </a:r>
            <a:r>
              <a:rPr lang="en-US" dirty="0" err="1">
                <a:solidFill>
                  <a:srgbClr val="000000"/>
                </a:solidFill>
              </a:rPr>
              <a:t>CBHE</a:t>
            </a:r>
            <a:r>
              <a:rPr lang="en-US" dirty="0">
                <a:solidFill>
                  <a:srgbClr val="000000"/>
                </a:solidFill>
              </a:rPr>
              <a:t> PROJECT</a:t>
            </a:r>
            <a:endParaRPr lang="de-DE" dirty="0">
              <a:solidFill>
                <a:srgbClr val="000000"/>
              </a:solidFill>
            </a:endParaRPr>
          </a:p>
        </p:txBody>
      </p:sp>
    </p:spTree>
    <p:extLst>
      <p:ext uri="{BB962C8B-B14F-4D97-AF65-F5344CB8AC3E}">
        <p14:creationId xmlns:p14="http://schemas.microsoft.com/office/powerpoint/2010/main" val="1583002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ctrTitle"/>
          </p:nvPr>
        </p:nvSpPr>
        <p:spPr>
          <a:xfrm>
            <a:off x="601259" y="867146"/>
            <a:ext cx="5948026" cy="708098"/>
          </a:xfrm>
        </p:spPr>
        <p:txBody>
          <a:bodyPr wrap="square" lIns="70800" tIns="70800" rIns="0" bIns="70800" anchor="ctr" anchorCtr="1">
            <a:noAutofit/>
          </a:bodyPr>
          <a:lstStyle/>
          <a:p>
            <a:pPr>
              <a:lnSpc>
                <a:spcPct val="100000"/>
              </a:lnSpc>
            </a:pPr>
            <a:r>
              <a:rPr lang="de-DE" sz="3933" i="1" dirty="0" err="1">
                <a:solidFill>
                  <a:schemeClr val="accent1">
                    <a:lumMod val="50000"/>
                  </a:schemeClr>
                </a:solidFill>
                <a:effectLst>
                  <a:outerShdw blurRad="38100" dist="38100" dir="2700000" algn="tl">
                    <a:srgbClr val="000000">
                      <a:alpha val="43137"/>
                    </a:srgbClr>
                  </a:outerShdw>
                </a:effectLst>
              </a:rPr>
              <a:t>Internationalisation</a:t>
            </a:r>
            <a:r>
              <a:rPr lang="de-DE" sz="3933" i="1" dirty="0">
                <a:solidFill>
                  <a:schemeClr val="accent1">
                    <a:lumMod val="50000"/>
                  </a:schemeClr>
                </a:solidFill>
                <a:effectLst>
                  <a:outerShdw blurRad="38100" dist="38100" dir="2700000" algn="tl">
                    <a:srgbClr val="000000">
                      <a:alpha val="43137"/>
                    </a:srgbClr>
                  </a:outerShdw>
                </a:effectLst>
              </a:rPr>
              <a:t> Service</a:t>
            </a:r>
          </a:p>
        </p:txBody>
      </p:sp>
      <p:sp>
        <p:nvSpPr>
          <p:cNvPr id="3" name="Foliennummernplatzhalter 2"/>
          <p:cNvSpPr>
            <a:spLocks noGrp="1"/>
          </p:cNvSpPr>
          <p:nvPr>
            <p:ph type="sldNum" sz="quarter" idx="12"/>
          </p:nvPr>
        </p:nvSpPr>
        <p:spPr>
          <a:xfrm>
            <a:off x="6259952" y="6269722"/>
            <a:ext cx="1999707" cy="136191"/>
          </a:xfrm>
        </p:spPr>
        <p:txBody>
          <a:bodyPr/>
          <a:lstStyle/>
          <a:p>
            <a:pPr defTabSz="449565">
              <a:defRPr/>
            </a:pPr>
            <a:fld id="{610207BF-9610-4DCA-A632-B81271577532}" type="slidenum">
              <a:rPr lang="de-DE" sz="885">
                <a:solidFill>
                  <a:srgbClr val="4472C4">
                    <a:lumMod val="50000"/>
                  </a:srgbClr>
                </a:solidFill>
                <a:latin typeface="Calibri" panose="020F0502020204030204"/>
              </a:rPr>
              <a:pPr defTabSz="449565">
                <a:defRPr/>
              </a:pPr>
              <a:t>8</a:t>
            </a:fld>
            <a:endParaRPr lang="de-DE" sz="885" dirty="0">
              <a:solidFill>
                <a:srgbClr val="4472C4">
                  <a:lumMod val="50000"/>
                </a:srgbClr>
              </a:solidFill>
              <a:latin typeface="Calibri" panose="020F0502020204030204"/>
            </a:endParaRPr>
          </a:p>
        </p:txBody>
      </p:sp>
      <p:graphicFrame>
        <p:nvGraphicFramePr>
          <p:cNvPr id="9" name="Diagramma 8">
            <a:extLst>
              <a:ext uri="{FF2B5EF4-FFF2-40B4-BE49-F238E27FC236}">
                <a16:creationId xmlns:a16="http://schemas.microsoft.com/office/drawing/2014/main" id="{C47B4C6B-DCF0-42B1-B971-F27CFD3D5184}"/>
              </a:ext>
            </a:extLst>
          </p:cNvPr>
          <p:cNvGraphicFramePr/>
          <p:nvPr/>
        </p:nvGraphicFramePr>
        <p:xfrm>
          <a:off x="1026118" y="1575244"/>
          <a:ext cx="7080983" cy="30448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CasellaDiTesto 9">
            <a:extLst>
              <a:ext uri="{FF2B5EF4-FFF2-40B4-BE49-F238E27FC236}">
                <a16:creationId xmlns:a16="http://schemas.microsoft.com/office/drawing/2014/main" id="{03CBA1C0-5919-4C85-B78F-DB6513092E78}"/>
              </a:ext>
            </a:extLst>
          </p:cNvPr>
          <p:cNvSpPr txBox="1"/>
          <p:nvPr/>
        </p:nvSpPr>
        <p:spPr>
          <a:xfrm>
            <a:off x="803865" y="4895095"/>
            <a:ext cx="7303237" cy="1452706"/>
          </a:xfrm>
          <a:prstGeom prst="rect">
            <a:avLst/>
          </a:prstGeom>
          <a:noFill/>
        </p:spPr>
        <p:txBody>
          <a:bodyPr wrap="square" rtlCol="0">
            <a:spAutoFit/>
          </a:bodyPr>
          <a:lstStyle/>
          <a:p>
            <a:pPr algn="just"/>
            <a:r>
              <a:rPr lang="en-GB" sz="1770" b="1" dirty="0">
                <a:solidFill>
                  <a:srgbClr val="002060"/>
                </a:solidFill>
                <a:latin typeface="Garamond" panose="02020404030301010803" pitchFamily="18" charset="0"/>
              </a:rPr>
              <a:t>The Internationalisation Service is one of the units composing the “Didactics” managerial area and it supports the Vice Rector for International Relations to enhance the international aspects of the didactics (i.e. catalogue, exchange programmes, scholarships, visiting professors), in compliance with the University strategy. </a:t>
            </a:r>
          </a:p>
        </p:txBody>
      </p:sp>
      <p:pic>
        <p:nvPicPr>
          <p:cNvPr id="11" name="Immagine 10">
            <a:extLst>
              <a:ext uri="{FF2B5EF4-FFF2-40B4-BE49-F238E27FC236}">
                <a16:creationId xmlns:a16="http://schemas.microsoft.com/office/drawing/2014/main" id="{86B61A07-92E4-47D2-85B5-D2DBF9AB492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1260" y="1829111"/>
            <a:ext cx="908463" cy="908463"/>
          </a:xfrm>
          <a:prstGeom prst="rect">
            <a:avLst/>
          </a:prstGeom>
        </p:spPr>
      </p:pic>
      <p:sp>
        <p:nvSpPr>
          <p:cNvPr id="2" name="Segnaposto piè di pagina 1">
            <a:extLst>
              <a:ext uri="{FF2B5EF4-FFF2-40B4-BE49-F238E27FC236}">
                <a16:creationId xmlns:a16="http://schemas.microsoft.com/office/drawing/2014/main" id="{BBFB2E24-4779-7C9B-F04F-EC1D3EE18D15}"/>
              </a:ext>
            </a:extLst>
          </p:cNvPr>
          <p:cNvSpPr>
            <a:spLocks noGrp="1"/>
          </p:cNvSpPr>
          <p:nvPr>
            <p:ph type="ftr" sz="quarter" idx="11"/>
          </p:nvPr>
        </p:nvSpPr>
        <p:spPr>
          <a:xfrm>
            <a:off x="2398083" y="6377929"/>
            <a:ext cx="4114800" cy="551946"/>
          </a:xfrm>
        </p:spPr>
        <p:txBody>
          <a:bodyPr/>
          <a:lstStyle/>
          <a:p>
            <a:pPr defTabSz="674437"/>
            <a:r>
              <a:rPr lang="en-US" dirty="0">
                <a:solidFill>
                  <a:srgbClr val="000000"/>
                </a:solidFill>
              </a:rPr>
              <a:t>«MERGE» ERASMUS+ </a:t>
            </a:r>
            <a:r>
              <a:rPr lang="en-US" dirty="0" err="1">
                <a:solidFill>
                  <a:srgbClr val="000000"/>
                </a:solidFill>
              </a:rPr>
              <a:t>CBHE</a:t>
            </a:r>
            <a:r>
              <a:rPr lang="en-US" dirty="0">
                <a:solidFill>
                  <a:srgbClr val="000000"/>
                </a:solidFill>
              </a:rPr>
              <a:t> PROJECT</a:t>
            </a:r>
            <a:endParaRPr lang="de-DE" dirty="0">
              <a:solidFill>
                <a:srgbClr val="000000"/>
              </a:solidFill>
            </a:endParaRPr>
          </a:p>
        </p:txBody>
      </p:sp>
    </p:spTree>
    <p:extLst>
      <p:ext uri="{BB962C8B-B14F-4D97-AF65-F5344CB8AC3E}">
        <p14:creationId xmlns:p14="http://schemas.microsoft.com/office/powerpoint/2010/main" val="3637593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a:xfrm>
            <a:off x="6259952" y="6269722"/>
            <a:ext cx="1999707" cy="136191"/>
          </a:xfrm>
        </p:spPr>
        <p:txBody>
          <a:bodyPr/>
          <a:lstStyle/>
          <a:p>
            <a:pPr defTabSz="449565">
              <a:defRPr/>
            </a:pPr>
            <a:fld id="{610207BF-9610-4DCA-A632-B81271577532}" type="slidenum">
              <a:rPr lang="de-DE" sz="885">
                <a:solidFill>
                  <a:srgbClr val="4472C4">
                    <a:lumMod val="50000"/>
                  </a:srgbClr>
                </a:solidFill>
                <a:latin typeface="Calibri" panose="020F0502020204030204"/>
              </a:rPr>
              <a:pPr defTabSz="449565">
                <a:defRPr/>
              </a:pPr>
              <a:t>9</a:t>
            </a:fld>
            <a:endParaRPr lang="de-DE" sz="885" dirty="0">
              <a:solidFill>
                <a:srgbClr val="4472C4">
                  <a:lumMod val="50000"/>
                </a:srgbClr>
              </a:solidFill>
              <a:latin typeface="Calibri" panose="020F0502020204030204"/>
            </a:endParaRPr>
          </a:p>
        </p:txBody>
      </p:sp>
      <p:pic>
        <p:nvPicPr>
          <p:cNvPr id="8" name="Immagine 7">
            <a:extLst>
              <a:ext uri="{FF2B5EF4-FFF2-40B4-BE49-F238E27FC236}">
                <a16:creationId xmlns:a16="http://schemas.microsoft.com/office/drawing/2014/main" id="{412F313E-9751-4796-A945-700EB5F528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91762"/>
            <a:ext cx="2384869" cy="753889"/>
          </a:xfrm>
          <a:prstGeom prst="rect">
            <a:avLst/>
          </a:prstGeom>
        </p:spPr>
      </p:pic>
      <p:sp>
        <p:nvSpPr>
          <p:cNvPr id="6" name="CasellaDiTesto 5">
            <a:extLst>
              <a:ext uri="{FF2B5EF4-FFF2-40B4-BE49-F238E27FC236}">
                <a16:creationId xmlns:a16="http://schemas.microsoft.com/office/drawing/2014/main" id="{E545FAC2-2694-4859-A736-86A791254E9F}"/>
              </a:ext>
            </a:extLst>
          </p:cNvPr>
          <p:cNvSpPr txBox="1"/>
          <p:nvPr/>
        </p:nvSpPr>
        <p:spPr>
          <a:xfrm>
            <a:off x="708341" y="1362815"/>
            <a:ext cx="7894429" cy="4753930"/>
          </a:xfrm>
          <a:prstGeom prst="rect">
            <a:avLst/>
          </a:prstGeom>
          <a:noFill/>
        </p:spPr>
        <p:txBody>
          <a:bodyPr wrap="square" rtlCol="0">
            <a:spAutoFit/>
          </a:bodyPr>
          <a:lstStyle/>
          <a:p>
            <a:pPr algn="ctr" defTabSz="899130"/>
            <a:r>
              <a:rPr lang="it-IT" sz="2753" b="1" dirty="0">
                <a:solidFill>
                  <a:srgbClr val="002060"/>
                </a:solidFill>
                <a:latin typeface="Garamond" panose="02020404030301010803" pitchFamily="18" charset="0"/>
              </a:rPr>
              <a:t>KA 103 – «The UniGe backstage»</a:t>
            </a:r>
          </a:p>
          <a:p>
            <a:pPr algn="just" defTabSz="899130"/>
            <a:r>
              <a:rPr lang="en-GB" sz="1967" b="1" dirty="0">
                <a:solidFill>
                  <a:srgbClr val="002060"/>
                </a:solidFill>
                <a:latin typeface="Garamond" panose="02020404030301010803" pitchFamily="18" charset="0"/>
              </a:rPr>
              <a:t>One specific team is assigned to manage the KA 103 activities.</a:t>
            </a:r>
          </a:p>
          <a:p>
            <a:pPr algn="just" defTabSz="899130"/>
            <a:endParaRPr lang="en-GB" sz="1967" b="1" dirty="0">
              <a:solidFill>
                <a:srgbClr val="002060"/>
              </a:solidFill>
              <a:latin typeface="Garamond" panose="02020404030301010803" pitchFamily="18" charset="0"/>
            </a:endParaRPr>
          </a:p>
          <a:p>
            <a:pPr marL="898525" algn="just" defTabSz="899130"/>
            <a:r>
              <a:rPr lang="en-GB" sz="1967" b="1" dirty="0">
                <a:solidFill>
                  <a:srgbClr val="002060"/>
                </a:solidFill>
                <a:latin typeface="Garamond" panose="02020404030301010803" pitchFamily="18" charset="0"/>
              </a:rPr>
              <a:t>International Mobility Office: call, agreements with the partners, contacts with the grantees (students, faculty and 	administrative staff), scholarships for UniGe grantees.</a:t>
            </a:r>
          </a:p>
          <a:p>
            <a:pPr marL="898525" algn="just" defTabSz="899130"/>
            <a:endParaRPr lang="en-GB" sz="1967" b="1" dirty="0">
              <a:solidFill>
                <a:srgbClr val="002060"/>
              </a:solidFill>
              <a:latin typeface="Garamond" panose="02020404030301010803" pitchFamily="18" charset="0"/>
            </a:endParaRPr>
          </a:p>
          <a:p>
            <a:pPr marL="898525" algn="just" defTabSz="899130"/>
            <a:r>
              <a:rPr lang="en-GB" sz="1967" b="1" dirty="0">
                <a:solidFill>
                  <a:srgbClr val="0070C0"/>
                </a:solidFill>
                <a:latin typeface="Garamond" panose="02020404030301010803" pitchFamily="18" charset="0"/>
              </a:rPr>
              <a:t>	</a:t>
            </a:r>
            <a:r>
              <a:rPr lang="en-GB" sz="1967" b="1" dirty="0">
                <a:solidFill>
                  <a:srgbClr val="002060"/>
                </a:solidFill>
                <a:latin typeface="Garamond" panose="02020404030301010803" pitchFamily="18" charset="0"/>
              </a:rPr>
              <a:t>International Relations Offices in each Department: Learning 	Agreement, contact point for supervisors and students, certification of the ECTS on the basis of the Transcript of 	Records. </a:t>
            </a:r>
          </a:p>
          <a:p>
            <a:pPr marL="898525" algn="just" defTabSz="899130"/>
            <a:endParaRPr lang="en-GB" sz="1967" b="1" dirty="0">
              <a:solidFill>
                <a:srgbClr val="002060"/>
              </a:solidFill>
              <a:latin typeface="Garamond" panose="02020404030301010803" pitchFamily="18" charset="0"/>
            </a:endParaRPr>
          </a:p>
          <a:p>
            <a:pPr marL="898525" indent="-898525" algn="just" defTabSz="899130"/>
            <a:r>
              <a:rPr lang="en-GB" sz="1967" b="1" dirty="0">
                <a:solidFill>
                  <a:srgbClr val="002060"/>
                </a:solidFill>
                <a:latin typeface="Garamond" panose="02020404030301010803" pitchFamily="18" charset="0"/>
              </a:rPr>
              <a:t>               Student Record Offices: updating of the academic “career” file of the 	students and relationships with the internal academic competent Boards.</a:t>
            </a:r>
          </a:p>
        </p:txBody>
      </p:sp>
      <p:sp>
        <p:nvSpPr>
          <p:cNvPr id="7" name="Freccia a destra con strisce 1">
            <a:extLst>
              <a:ext uri="{FF2B5EF4-FFF2-40B4-BE49-F238E27FC236}">
                <a16:creationId xmlns:a16="http://schemas.microsoft.com/office/drawing/2014/main" id="{C72BC120-4B84-4CA3-B3DA-9979361F3EB8}"/>
              </a:ext>
            </a:extLst>
          </p:cNvPr>
          <p:cNvSpPr/>
          <p:nvPr/>
        </p:nvSpPr>
        <p:spPr>
          <a:xfrm>
            <a:off x="686458" y="2506624"/>
            <a:ext cx="761342" cy="300076"/>
          </a:xfrm>
          <a:prstGeom prst="stripedRightArrow">
            <a:avLst/>
          </a:prstGeom>
          <a:solidFill>
            <a:srgbClr val="4472C4"/>
          </a:solidFill>
          <a:ln w="12700" cap="flat" cmpd="sng" algn="ctr">
            <a:solidFill>
              <a:srgbClr val="0070C0"/>
            </a:solidFill>
            <a:prstDash val="solid"/>
            <a:miter lim="800000"/>
          </a:ln>
          <a:effectLst/>
        </p:spPr>
        <p:txBody>
          <a:bodyPr rtlCol="0" anchor="ctr"/>
          <a:lstStyle/>
          <a:p>
            <a:pPr algn="ctr" defTabSz="899130">
              <a:defRPr/>
            </a:pPr>
            <a:endParaRPr lang="it-IT" sz="1770" kern="0">
              <a:solidFill>
                <a:prstClr val="white"/>
              </a:solidFill>
              <a:latin typeface="Calibri" panose="020F0502020204030204"/>
            </a:endParaRPr>
          </a:p>
        </p:txBody>
      </p:sp>
      <p:sp>
        <p:nvSpPr>
          <p:cNvPr id="9" name="Freccia a destra con strisce 15">
            <a:extLst>
              <a:ext uri="{FF2B5EF4-FFF2-40B4-BE49-F238E27FC236}">
                <a16:creationId xmlns:a16="http://schemas.microsoft.com/office/drawing/2014/main" id="{067ED329-045B-4FFE-BA3C-AFEE218BEED2}"/>
              </a:ext>
            </a:extLst>
          </p:cNvPr>
          <p:cNvSpPr/>
          <p:nvPr/>
        </p:nvSpPr>
        <p:spPr>
          <a:xfrm>
            <a:off x="685654" y="3650417"/>
            <a:ext cx="761342" cy="300076"/>
          </a:xfrm>
          <a:prstGeom prst="stripedRightArrow">
            <a:avLst/>
          </a:prstGeom>
          <a:solidFill>
            <a:srgbClr val="4472C4"/>
          </a:solidFill>
          <a:ln w="12700" cap="flat" cmpd="sng" algn="ctr">
            <a:solidFill>
              <a:srgbClr val="0070C0"/>
            </a:solidFill>
            <a:prstDash val="solid"/>
            <a:miter lim="800000"/>
          </a:ln>
          <a:effectLst/>
        </p:spPr>
        <p:txBody>
          <a:bodyPr rtlCol="0" anchor="ctr"/>
          <a:lstStyle/>
          <a:p>
            <a:pPr algn="ctr" defTabSz="899130">
              <a:defRPr/>
            </a:pPr>
            <a:endParaRPr lang="it-IT" sz="1770" kern="0">
              <a:solidFill>
                <a:prstClr val="white"/>
              </a:solidFill>
              <a:latin typeface="Calibri" panose="020F0502020204030204"/>
            </a:endParaRPr>
          </a:p>
        </p:txBody>
      </p:sp>
      <p:sp>
        <p:nvSpPr>
          <p:cNvPr id="10" name="Freccia a destra con strisce 16">
            <a:extLst>
              <a:ext uri="{FF2B5EF4-FFF2-40B4-BE49-F238E27FC236}">
                <a16:creationId xmlns:a16="http://schemas.microsoft.com/office/drawing/2014/main" id="{A3203377-CEFA-4161-9DCB-98C52BDA7C97}"/>
              </a:ext>
            </a:extLst>
          </p:cNvPr>
          <p:cNvSpPr/>
          <p:nvPr/>
        </p:nvSpPr>
        <p:spPr>
          <a:xfrm>
            <a:off x="685654" y="5173624"/>
            <a:ext cx="761342" cy="300076"/>
          </a:xfrm>
          <a:prstGeom prst="stripedRightArrow">
            <a:avLst/>
          </a:prstGeom>
          <a:solidFill>
            <a:srgbClr val="4472C4"/>
          </a:solidFill>
          <a:ln w="12700" cap="flat" cmpd="sng" algn="ctr">
            <a:solidFill>
              <a:srgbClr val="0070C0"/>
            </a:solidFill>
            <a:prstDash val="solid"/>
            <a:miter lim="800000"/>
          </a:ln>
          <a:effectLst/>
        </p:spPr>
        <p:txBody>
          <a:bodyPr rtlCol="0" anchor="ctr"/>
          <a:lstStyle/>
          <a:p>
            <a:pPr algn="ctr" defTabSz="899130">
              <a:defRPr/>
            </a:pPr>
            <a:endParaRPr lang="it-IT" sz="1770" kern="0">
              <a:solidFill>
                <a:prstClr val="white"/>
              </a:solidFill>
              <a:latin typeface="Calibri" panose="020F0502020204030204"/>
            </a:endParaRPr>
          </a:p>
        </p:txBody>
      </p:sp>
      <p:sp>
        <p:nvSpPr>
          <p:cNvPr id="2" name="Segnaposto piè di pagina 1">
            <a:extLst>
              <a:ext uri="{FF2B5EF4-FFF2-40B4-BE49-F238E27FC236}">
                <a16:creationId xmlns:a16="http://schemas.microsoft.com/office/drawing/2014/main" id="{40426F4F-118D-D6C3-7DEF-50EAACF04CBB}"/>
              </a:ext>
            </a:extLst>
          </p:cNvPr>
          <p:cNvSpPr>
            <a:spLocks noGrp="1"/>
          </p:cNvSpPr>
          <p:nvPr>
            <p:ph type="ftr" sz="quarter" idx="11"/>
          </p:nvPr>
        </p:nvSpPr>
        <p:spPr>
          <a:xfrm>
            <a:off x="3006192" y="6330784"/>
            <a:ext cx="3699408" cy="551946"/>
          </a:xfrm>
        </p:spPr>
        <p:txBody>
          <a:bodyPr/>
          <a:lstStyle/>
          <a:p>
            <a:pPr defTabSz="674437"/>
            <a:r>
              <a:rPr lang="en-US" dirty="0">
                <a:solidFill>
                  <a:srgbClr val="000000"/>
                </a:solidFill>
              </a:rPr>
              <a:t>«MERGE» ERASMUS+ </a:t>
            </a:r>
            <a:r>
              <a:rPr lang="en-US" dirty="0" err="1">
                <a:solidFill>
                  <a:srgbClr val="000000"/>
                </a:solidFill>
              </a:rPr>
              <a:t>CBHE</a:t>
            </a:r>
            <a:r>
              <a:rPr lang="en-US" dirty="0">
                <a:solidFill>
                  <a:srgbClr val="000000"/>
                </a:solidFill>
              </a:rPr>
              <a:t> PROJECT</a:t>
            </a:r>
            <a:endParaRPr lang="de-DE" dirty="0">
              <a:solidFill>
                <a:srgbClr val="000000"/>
              </a:solidFill>
            </a:endParaRPr>
          </a:p>
        </p:txBody>
      </p:sp>
    </p:spTree>
    <p:extLst>
      <p:ext uri="{BB962C8B-B14F-4D97-AF65-F5344CB8AC3E}">
        <p14:creationId xmlns:p14="http://schemas.microsoft.com/office/powerpoint/2010/main" val="7805061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1254</TotalTime>
  <Words>3233</Words>
  <Application>Microsoft Office PowerPoint</Application>
  <PresentationFormat>Personalizzato</PresentationFormat>
  <Paragraphs>480</Paragraphs>
  <Slides>47</Slides>
  <Notes>28</Notes>
  <HiddenSlides>0</HiddenSlides>
  <MMClips>0</MMClips>
  <ScaleCrop>false</ScaleCrop>
  <HeadingPairs>
    <vt:vector size="6" baseType="variant">
      <vt:variant>
        <vt:lpstr>Caratteri utilizzati</vt:lpstr>
      </vt:variant>
      <vt:variant>
        <vt:i4>10</vt:i4>
      </vt:variant>
      <vt:variant>
        <vt:lpstr>Tema</vt:lpstr>
      </vt:variant>
      <vt:variant>
        <vt:i4>1</vt:i4>
      </vt:variant>
      <vt:variant>
        <vt:lpstr>Titoli diapositive</vt:lpstr>
      </vt:variant>
      <vt:variant>
        <vt:i4>47</vt:i4>
      </vt:variant>
    </vt:vector>
  </HeadingPairs>
  <TitlesOfParts>
    <vt:vector size="58" baseType="lpstr">
      <vt:lpstr>Arial</vt:lpstr>
      <vt:lpstr>Calibri</vt:lpstr>
      <vt:lpstr>Garamond</vt:lpstr>
      <vt:lpstr>Tempus Sans ITC</vt:lpstr>
      <vt:lpstr>Times New Roman</vt:lpstr>
      <vt:lpstr>Trebuchet MS</vt:lpstr>
      <vt:lpstr>Verdana</vt:lpstr>
      <vt:lpstr>Wingdings</vt:lpstr>
      <vt:lpstr>Wingdings 2</vt:lpstr>
      <vt:lpstr>Wingdings 3</vt:lpstr>
      <vt:lpstr>Office Theme</vt:lpstr>
      <vt:lpstr>Presentazione standard di PowerPoint</vt:lpstr>
      <vt:lpstr>Setting-up of the European Area of  Higher Education - EAHE</vt:lpstr>
      <vt:lpstr>Presentazione standard di PowerPoint</vt:lpstr>
      <vt:lpstr>Main frameworks promoted by EU</vt:lpstr>
      <vt:lpstr>Presentazione standard di PowerPoint</vt:lpstr>
      <vt:lpstr>Main frameworks promoted by EU</vt:lpstr>
      <vt:lpstr>Presentazione standard di PowerPoint</vt:lpstr>
      <vt:lpstr>Internationalisation Service</vt:lpstr>
      <vt:lpstr>Presentazione standard di PowerPoint</vt:lpstr>
      <vt:lpstr>Joint Master Degrees</vt:lpstr>
      <vt:lpstr>Academic Cooperation Agreements (1)</vt:lpstr>
      <vt:lpstr>Academic Cooperation Agreements (2)</vt:lpstr>
      <vt:lpstr>Additional UNIGE actions (1)</vt:lpstr>
      <vt:lpstr>UNIGE actions (2)</vt:lpstr>
      <vt:lpstr>Welcome facilities (1)</vt:lpstr>
      <vt:lpstr>Welcome facilities (2)</vt:lpstr>
      <vt:lpstr>Info</vt:lpstr>
      <vt:lpstr>Overview of new Erasmus+ programme</vt:lpstr>
      <vt:lpstr>Erasmus+ 2021-2027: overview (I) https://ec.europa.eu/commission/presscorner/detail/en/IP_21_1326</vt:lpstr>
      <vt:lpstr>Erasmus+ 2021-2027: overview (II)</vt:lpstr>
      <vt:lpstr>Horizontal priorities</vt:lpstr>
      <vt:lpstr>Key Actions 1: Education and Training</vt:lpstr>
      <vt:lpstr>Erasmus+ Partnerships: new architecture</vt:lpstr>
      <vt:lpstr>Presentazione standard di PowerPoint</vt:lpstr>
      <vt:lpstr>«Capacity Building»</vt:lpstr>
      <vt:lpstr>Key Action 2. Capacity Building in HE. What is it about?</vt:lpstr>
      <vt:lpstr>Purpose</vt:lpstr>
      <vt:lpstr>Context (1)</vt:lpstr>
      <vt:lpstr>Context (2)</vt:lpstr>
      <vt:lpstr>Objectives</vt:lpstr>
      <vt:lpstr>Types of CBHE projects Three types of CBHE projects</vt:lpstr>
      <vt:lpstr>National projects: eligibility criteria</vt:lpstr>
      <vt:lpstr>Presentazione standard di PowerPoint</vt:lpstr>
      <vt:lpstr>Eligible applicant</vt:lpstr>
      <vt:lpstr>Eligible partners</vt:lpstr>
      <vt:lpstr>Presentazione standard di PowerPoint</vt:lpstr>
      <vt:lpstr>Presentazione standard di PowerPoint</vt:lpstr>
      <vt:lpstr>Presentazione standard di PowerPoint</vt:lpstr>
      <vt:lpstr>Strand 3 - Structural Reform projects</vt:lpstr>
      <vt:lpstr>Presentazione standard di PowerPoint</vt:lpstr>
      <vt:lpstr>Presentazione standard di PowerPoint</vt:lpstr>
      <vt:lpstr>New budget type</vt:lpstr>
      <vt:lpstr>Presentazione standard di PowerPoint</vt:lpstr>
      <vt:lpstr>Duration and funding rules per Strand</vt:lpstr>
      <vt:lpstr>Probable Timeline</vt:lpstr>
      <vt:lpstr>Erasmus+ CBHE Promotion activities</vt:lpstr>
      <vt:lpstr>More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cp:lastModifiedBy>Angelo Musaio</cp:lastModifiedBy>
  <cp:revision>24</cp:revision>
  <dcterms:created xsi:type="dcterms:W3CDTF">2022-11-16T10:25:48Z</dcterms:created>
  <dcterms:modified xsi:type="dcterms:W3CDTF">2022-11-17T09:54:52Z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2021-12-03T00:00:00Z</vt:filetime>
  </property>
  <property fmtid="{D5CDD505-2E9C-101B-9397-08002B2CF9AE}" pid="3" name="LastSaved">
    <vt:filetime>2022-11-16T00:00:00Z</vt:filetime>
  </property>
</Properties>
</file>