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19"/>
  </p:notesMasterIdLst>
  <p:sldIdLst>
    <p:sldId id="275"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snapToObjects="1">
      <p:cViewPr varScale="1">
        <p:scale>
          <a:sx n="83" d="100"/>
          <a:sy n="83" d="100"/>
        </p:scale>
        <p:origin x="58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52393-5B08-414B-BA88-147751D0FA9B}" type="datetimeFigureOut">
              <a:rPr lang="it-IT" smtClean="0"/>
              <a:t>02/03/2021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16F30-B274-47E1-AD81-432643BAADB6}" type="slidenum">
              <a:rPr lang="it-IT" smtClean="0"/>
              <a:t>‹N›</a:t>
            </a:fld>
            <a:endParaRPr lang="it-IT"/>
          </a:p>
        </p:txBody>
      </p:sp>
    </p:spTree>
    <p:extLst>
      <p:ext uri="{BB962C8B-B14F-4D97-AF65-F5344CB8AC3E}">
        <p14:creationId xmlns:p14="http://schemas.microsoft.com/office/powerpoint/2010/main" val="960134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es-ES" dirty="0"/>
          </a:p>
        </p:txBody>
      </p:sp>
      <p:sp>
        <p:nvSpPr>
          <p:cNvPr id="4" name="Kopfzeilenplatzhalt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a:ea typeface="+mn-ea"/>
                <a:cs typeface="+mn-cs"/>
              </a:rPr>
              <a:t>Presentation name</a:t>
            </a:r>
          </a:p>
        </p:txBody>
      </p:sp>
    </p:spTree>
    <p:extLst>
      <p:ext uri="{BB962C8B-B14F-4D97-AF65-F5344CB8AC3E}">
        <p14:creationId xmlns:p14="http://schemas.microsoft.com/office/powerpoint/2010/main" val="363486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672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ntestazione sezione">
    <p:spTree>
      <p:nvGrpSpPr>
        <p:cNvPr id="1" name=""/>
        <p:cNvGrpSpPr/>
        <p:nvPr/>
      </p:nvGrpSpPr>
      <p:grpSpPr>
        <a:xfrm>
          <a:off x="0" y="0"/>
          <a:ext cx="0" cy="0"/>
          <a:chOff x="0" y="0"/>
          <a:chExt cx="0" cy="0"/>
        </a:xfrm>
      </p:grpSpPr>
      <p:sp>
        <p:nvSpPr>
          <p:cNvPr id="6" name="Google Shape;10;p2">
            <a:extLst>
              <a:ext uri="{FF2B5EF4-FFF2-40B4-BE49-F238E27FC236}">
                <a16:creationId xmlns:a16="http://schemas.microsoft.com/office/drawing/2014/main" id="{15FBA683-86A3-41C9-8DB1-2E9A3E09E280}"/>
              </a:ext>
            </a:extLst>
          </p:cNvPr>
          <p:cNvSpPr txBox="1">
            <a:spLocks noGrp="1"/>
          </p:cNvSpPr>
          <p:nvPr>
            <p:ph type="ctrTitle" hasCustomPrompt="1"/>
          </p:nvPr>
        </p:nvSpPr>
        <p:spPr>
          <a:xfrm>
            <a:off x="858983" y="1650670"/>
            <a:ext cx="10434596" cy="4510644"/>
          </a:xfrm>
          <a:prstGeom prst="rect">
            <a:avLst/>
          </a:prstGeom>
        </p:spPr>
        <p:txBody>
          <a:bodyPr spcFirstLastPara="1" wrap="square" lIns="91425" tIns="91425" rIns="91425" bIns="91425" anchor="ctr" anchorCtr="0">
            <a:normAutofit/>
          </a:bodyPr>
          <a:lstStyle>
            <a:lvl1pPr lvl="0" algn="l">
              <a:lnSpc>
                <a:spcPct val="100000"/>
              </a:lnSpc>
              <a:spcBef>
                <a:spcPts val="0"/>
              </a:spcBef>
              <a:spcAft>
                <a:spcPts val="0"/>
              </a:spcAft>
              <a:buClr>
                <a:srgbClr val="FFFFFF"/>
              </a:buClr>
              <a:buSzPts val="5200"/>
              <a:buFont typeface="Roboto Slab"/>
              <a:buNone/>
              <a:defRPr sz="3200" b="1" i="0">
                <a:solidFill>
                  <a:schemeClr val="tx1"/>
                </a:solidFill>
                <a:latin typeface="Roboto Slab" pitchFamily="2" charset="0"/>
                <a:ea typeface="Roboto Slab" pitchFamily="2" charset="0"/>
                <a:cs typeface="Calibri Light" panose="020F0302020204030204" pitchFamily="34" charset="0"/>
                <a:sym typeface="Roboto Slab"/>
              </a:defRPr>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r>
              <a:rPr lang="it-IT" dirty="0"/>
              <a:t>Fare clic per modificare il titolo delle slide</a:t>
            </a:r>
            <a:endParaRPr dirty="0"/>
          </a:p>
        </p:txBody>
      </p:sp>
      <p:pic>
        <p:nvPicPr>
          <p:cNvPr id="4" name="Google Shape;21;p4">
            <a:extLst>
              <a:ext uri="{FF2B5EF4-FFF2-40B4-BE49-F238E27FC236}">
                <a16:creationId xmlns:a16="http://schemas.microsoft.com/office/drawing/2014/main" id="{2541837F-1E04-4537-963D-C4C6EE8581C7}"/>
              </a:ext>
            </a:extLst>
          </p:cNvPr>
          <p:cNvPicPr preferRelativeResize="0"/>
          <p:nvPr userDrawn="1"/>
        </p:nvPicPr>
        <p:blipFill>
          <a:blip r:embed="rId2">
            <a:extLst>
              <a:ext uri="{96DAC541-7B7A-43D3-8B79-37D633B846F1}">
                <asvg:svgBlip xmlns:asvg="http://schemas.microsoft.com/office/drawing/2016/SVG/main" r:embed="rId3"/>
              </a:ext>
            </a:extLst>
          </a:blip>
          <a:stretch>
            <a:fillRect/>
          </a:stretch>
        </p:blipFill>
        <p:spPr>
          <a:xfrm>
            <a:off x="859536" y="750578"/>
            <a:ext cx="1243941" cy="311851"/>
          </a:xfrm>
          <a:prstGeom prst="rect">
            <a:avLst/>
          </a:prstGeom>
          <a:noFill/>
          <a:ln>
            <a:noFill/>
          </a:ln>
        </p:spPr>
      </p:pic>
    </p:spTree>
    <p:extLst>
      <p:ext uri="{BB962C8B-B14F-4D97-AF65-F5344CB8AC3E}">
        <p14:creationId xmlns:p14="http://schemas.microsoft.com/office/powerpoint/2010/main" val="247967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ntestazione sezione + sottotitolo">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DD39042D-E5F6-354C-AE48-85CA368F3EEB}"/>
              </a:ext>
            </a:extLst>
          </p:cNvPr>
          <p:cNvSpPr>
            <a:spLocks noGrp="1"/>
          </p:cNvSpPr>
          <p:nvPr>
            <p:ph sz="quarter" idx="10" hasCustomPrompt="1"/>
          </p:nvPr>
        </p:nvSpPr>
        <p:spPr>
          <a:xfrm>
            <a:off x="858840" y="4512248"/>
            <a:ext cx="10434453" cy="906143"/>
          </a:xfrm>
        </p:spPr>
        <p:txBody>
          <a:bodyPr anchor="ctr">
            <a:normAutofit/>
          </a:bodyPr>
          <a:lstStyle>
            <a:lvl1pPr marL="0" indent="0">
              <a:buNone/>
              <a:defRPr sz="2400" b="0">
                <a:solidFill>
                  <a:schemeClr val="tx1">
                    <a:lumMod val="85000"/>
                    <a:lumOff val="15000"/>
                  </a:schemeClr>
                </a:solidFill>
                <a:latin typeface="Roboto Slab" pitchFamily="2" charset="0"/>
                <a:ea typeface="Roboto Slab" pitchFamily="2" charset="0"/>
              </a:defRPr>
            </a:lvl1pPr>
          </a:lstStyle>
          <a:p>
            <a:pPr lvl="0"/>
            <a:r>
              <a:rPr lang="it-IT" dirty="0"/>
              <a:t>Fare clic per modificare il sottotitolo della sezione</a:t>
            </a:r>
          </a:p>
        </p:txBody>
      </p:sp>
      <p:sp>
        <p:nvSpPr>
          <p:cNvPr id="6" name="Google Shape;10;p2">
            <a:extLst>
              <a:ext uri="{FF2B5EF4-FFF2-40B4-BE49-F238E27FC236}">
                <a16:creationId xmlns:a16="http://schemas.microsoft.com/office/drawing/2014/main" id="{15FBA683-86A3-41C9-8DB1-2E9A3E09E280}"/>
              </a:ext>
            </a:extLst>
          </p:cNvPr>
          <p:cNvSpPr txBox="1">
            <a:spLocks noGrp="1"/>
          </p:cNvSpPr>
          <p:nvPr>
            <p:ph type="ctrTitle" hasCustomPrompt="1"/>
          </p:nvPr>
        </p:nvSpPr>
        <p:spPr>
          <a:xfrm>
            <a:off x="858983" y="1602829"/>
            <a:ext cx="10434596" cy="2422906"/>
          </a:xfrm>
          <a:prstGeom prst="rect">
            <a:avLst/>
          </a:prstGeom>
        </p:spPr>
        <p:txBody>
          <a:bodyPr spcFirstLastPara="1" wrap="square" lIns="91425" tIns="91425" rIns="91425" bIns="91425" anchor="ctr" anchorCtr="0">
            <a:normAutofit/>
          </a:bodyPr>
          <a:lstStyle>
            <a:lvl1pPr lvl="0" algn="l">
              <a:lnSpc>
                <a:spcPct val="100000"/>
              </a:lnSpc>
              <a:spcBef>
                <a:spcPts val="0"/>
              </a:spcBef>
              <a:spcAft>
                <a:spcPts val="0"/>
              </a:spcAft>
              <a:buClr>
                <a:srgbClr val="FFFFFF"/>
              </a:buClr>
              <a:buSzPts val="5200"/>
              <a:buFont typeface="Roboto Slab"/>
              <a:buNone/>
              <a:defRPr sz="3200" b="1" i="0">
                <a:solidFill>
                  <a:schemeClr val="tx1"/>
                </a:solidFill>
                <a:latin typeface="Roboto Slab" pitchFamily="2" charset="0"/>
                <a:ea typeface="Roboto Slab" pitchFamily="2" charset="0"/>
                <a:cs typeface="Calibri Light" panose="020F0302020204030204" pitchFamily="34" charset="0"/>
                <a:sym typeface="Roboto Slab"/>
              </a:defRPr>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r>
              <a:rPr lang="it-IT" dirty="0"/>
              <a:t>Fare clic per modificare il titolo delle slide</a:t>
            </a:r>
            <a:endParaRPr dirty="0"/>
          </a:p>
        </p:txBody>
      </p:sp>
    </p:spTree>
    <p:extLst>
      <p:ext uri="{BB962C8B-B14F-4D97-AF65-F5344CB8AC3E}">
        <p14:creationId xmlns:p14="http://schemas.microsoft.com/office/powerpoint/2010/main" val="2833546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olo, sottotitolo e testo">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3A57FB5-7025-8A46-A2C8-9AC199CBFA66}"/>
              </a:ext>
            </a:extLst>
          </p:cNvPr>
          <p:cNvSpPr>
            <a:spLocks noGrp="1"/>
          </p:cNvSpPr>
          <p:nvPr>
            <p:ph idx="1"/>
          </p:nvPr>
        </p:nvSpPr>
        <p:spPr>
          <a:xfrm>
            <a:off x="838200" y="2511382"/>
            <a:ext cx="10515600" cy="3057565"/>
          </a:xfrm>
        </p:spPr>
        <p:txBody>
          <a:bodyPr anchor="ctr"/>
          <a:lstStyle>
            <a:lvl1pPr marL="0" indent="0">
              <a:lnSpc>
                <a:spcPct val="150000"/>
              </a:lnSpc>
              <a:buClr>
                <a:schemeClr val="tx1">
                  <a:lumMod val="85000"/>
                  <a:lumOff val="15000"/>
                </a:schemeClr>
              </a:buClr>
              <a:buFont typeface="Fira Sans" panose="020B0503050000020004" pitchFamily="34" charset="0"/>
              <a:buNone/>
              <a:defRPr sz="2000" b="0" i="0">
                <a:latin typeface="Fira Sans Medium" panose="020B0503050000020004" pitchFamily="34" charset="0"/>
              </a:defRPr>
            </a:lvl1pPr>
            <a:lvl2pPr marL="514325" marR="0" indent="-171442" algn="l" defTabSz="685766" rtl="0" eaLnBrk="1" fontAlgn="auto" latinLnBrk="0" hangingPunct="1">
              <a:lnSpc>
                <a:spcPct val="150000"/>
              </a:lnSpc>
              <a:spcBef>
                <a:spcPts val="375"/>
              </a:spcBef>
              <a:spcAft>
                <a:spcPts val="0"/>
              </a:spcAft>
              <a:buClrTx/>
              <a:buSzTx/>
              <a:buFont typeface="Arial" panose="020B0604020202020204" pitchFamily="34" charset="0"/>
              <a:buChar char="•"/>
              <a:tabLst/>
              <a:defRPr sz="1600"/>
            </a:lvl2pPr>
            <a:lvl3pPr marL="814348" marR="0" indent="-171442" algn="l" defTabSz="685766" rtl="0" eaLnBrk="1" fontAlgn="auto" latinLnBrk="0" hangingPunct="1">
              <a:lnSpc>
                <a:spcPct val="150000"/>
              </a:lnSpc>
              <a:spcBef>
                <a:spcPts val="375"/>
              </a:spcBef>
              <a:spcAft>
                <a:spcPts val="0"/>
              </a:spcAft>
              <a:buClrTx/>
              <a:buSzTx/>
              <a:buFont typeface="Arial" panose="020B0604020202020204" pitchFamily="34" charset="0"/>
              <a:buChar char="•"/>
              <a:tabLst/>
              <a:defRPr sz="1400"/>
            </a:lvl3pPr>
            <a:lvl4pPr>
              <a:defRPr sz="1200" b="0" i="0">
                <a:latin typeface="Fira Sans" panose="020B0503050000020004" pitchFamily="34" charset="0"/>
              </a:defRPr>
            </a:lvl4pPr>
          </a:lstStyle>
          <a:p>
            <a:pPr lvl="0"/>
            <a:r>
              <a:rPr lang="it-IT"/>
              <a:t>Modifica gli stili del testo dello schema</a:t>
            </a:r>
          </a:p>
        </p:txBody>
      </p:sp>
      <p:sp>
        <p:nvSpPr>
          <p:cNvPr id="8" name="Text Placeholder 7">
            <a:extLst>
              <a:ext uri="{FF2B5EF4-FFF2-40B4-BE49-F238E27FC236}">
                <a16:creationId xmlns:a16="http://schemas.microsoft.com/office/drawing/2014/main" id="{A765F876-3350-441E-BD36-BE705EBA2058}"/>
              </a:ext>
            </a:extLst>
          </p:cNvPr>
          <p:cNvSpPr>
            <a:spLocks noGrp="1"/>
          </p:cNvSpPr>
          <p:nvPr>
            <p:ph type="body" sz="quarter" idx="13" hasCustomPrompt="1"/>
          </p:nvPr>
        </p:nvSpPr>
        <p:spPr>
          <a:xfrm>
            <a:off x="838200" y="1551582"/>
            <a:ext cx="10515600" cy="762000"/>
          </a:xfrm>
        </p:spPr>
        <p:txBody>
          <a:bodyPr>
            <a:normAutofit/>
          </a:bodyPr>
          <a:lstStyle>
            <a:lvl1pPr marL="0" indent="0">
              <a:buNone/>
              <a:defRPr sz="2400" b="1">
                <a:solidFill>
                  <a:srgbClr val="1A9BFC"/>
                </a:solidFill>
                <a:latin typeface="Roboto Slab" pitchFamily="2" charset="0"/>
                <a:ea typeface="Roboto Slab" pitchFamily="2" charset="0"/>
              </a:defRPr>
            </a:lvl1pPr>
          </a:lstStyle>
          <a:p>
            <a:pPr lvl="0"/>
            <a:r>
              <a:rPr lang="en-GB" dirty="0"/>
              <a:t>Fare </a:t>
            </a:r>
            <a:r>
              <a:rPr lang="en-GB" dirty="0" err="1"/>
              <a:t>clic</a:t>
            </a:r>
            <a:r>
              <a:rPr lang="en-GB" dirty="0"/>
              <a:t> per </a:t>
            </a:r>
            <a:r>
              <a:rPr lang="en-GB" dirty="0" err="1"/>
              <a:t>modificare</a:t>
            </a:r>
            <a:r>
              <a:rPr lang="en-GB" dirty="0"/>
              <a:t> </a:t>
            </a:r>
            <a:r>
              <a:rPr lang="en-GB" dirty="0" err="1"/>
              <a:t>il</a:t>
            </a:r>
            <a:r>
              <a:rPr lang="en-GB" dirty="0"/>
              <a:t> </a:t>
            </a:r>
            <a:r>
              <a:rPr lang="en-GB" dirty="0" err="1"/>
              <a:t>sottotitolo</a:t>
            </a:r>
            <a:endParaRPr lang="en-GB" dirty="0"/>
          </a:p>
        </p:txBody>
      </p:sp>
      <p:sp>
        <p:nvSpPr>
          <p:cNvPr id="11" name="Segnaposto titolo 1">
            <a:extLst>
              <a:ext uri="{FF2B5EF4-FFF2-40B4-BE49-F238E27FC236}">
                <a16:creationId xmlns:a16="http://schemas.microsoft.com/office/drawing/2014/main" id="{04C02021-F048-EF46-A427-824414E03CAC}"/>
              </a:ext>
            </a:extLst>
          </p:cNvPr>
          <p:cNvSpPr>
            <a:spLocks noGrp="1"/>
          </p:cNvSpPr>
          <p:nvPr>
            <p:ph type="title"/>
          </p:nvPr>
        </p:nvSpPr>
        <p:spPr>
          <a:xfrm>
            <a:off x="838200" y="365126"/>
            <a:ext cx="10515600" cy="988662"/>
          </a:xfrm>
          <a:prstGeom prst="rect">
            <a:avLst/>
          </a:prstGeom>
        </p:spPr>
        <p:txBody>
          <a:bodyPr vert="horz" lIns="91440" tIns="45720" rIns="91440" bIns="45720" rtlCol="0" anchor="t">
            <a:noAutofit/>
          </a:bodyPr>
          <a:lstStyle>
            <a:lvl1pPr>
              <a:defRPr sz="2800"/>
            </a:lvl1pPr>
          </a:lstStyle>
          <a:p>
            <a:r>
              <a:rPr lang="it-IT"/>
              <a:t>Fare clic per modificare lo stile del titolo</a:t>
            </a:r>
            <a:endParaRPr lang="it-IT" dirty="0"/>
          </a:p>
        </p:txBody>
      </p:sp>
      <p:sp>
        <p:nvSpPr>
          <p:cNvPr id="5" name="Segnaposto numero diapositiva 4">
            <a:extLst>
              <a:ext uri="{FF2B5EF4-FFF2-40B4-BE49-F238E27FC236}">
                <a16:creationId xmlns:a16="http://schemas.microsoft.com/office/drawing/2014/main" id="{0C11EF75-678E-9E47-B9E3-622B2E130D2E}"/>
              </a:ext>
            </a:extLst>
          </p:cNvPr>
          <p:cNvSpPr>
            <a:spLocks noGrp="1"/>
          </p:cNvSpPr>
          <p:nvPr>
            <p:ph type="sldNum" sz="quarter" idx="16"/>
          </p:nvPr>
        </p:nvSpPr>
        <p:spPr/>
        <p:txBody>
          <a:bodyPr/>
          <a:lstStyle/>
          <a:p>
            <a:fld id="{FEC4A954-C260-E84D-8B85-4D54550A05DF}" type="slidenum">
              <a:rPr lang="it-IT" smtClean="0"/>
              <a:pPr/>
              <a:t>‹N›</a:t>
            </a:fld>
            <a:endParaRPr lang="it-IT"/>
          </a:p>
        </p:txBody>
      </p:sp>
    </p:spTree>
    <p:extLst>
      <p:ext uri="{BB962C8B-B14F-4D97-AF65-F5344CB8AC3E}">
        <p14:creationId xmlns:p14="http://schemas.microsoft.com/office/powerpoint/2010/main" val="500768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olo e immagine">
    <p:spTree>
      <p:nvGrpSpPr>
        <p:cNvPr id="1" name=""/>
        <p:cNvGrpSpPr/>
        <p:nvPr/>
      </p:nvGrpSpPr>
      <p:grpSpPr>
        <a:xfrm>
          <a:off x="0" y="0"/>
          <a:ext cx="0" cy="0"/>
          <a:chOff x="0" y="0"/>
          <a:chExt cx="0" cy="0"/>
        </a:xfrm>
      </p:grpSpPr>
      <p:sp>
        <p:nvSpPr>
          <p:cNvPr id="11" name="Segnaposto immagine 2">
            <a:extLst>
              <a:ext uri="{FF2B5EF4-FFF2-40B4-BE49-F238E27FC236}">
                <a16:creationId xmlns:a16="http://schemas.microsoft.com/office/drawing/2014/main" id="{D4F9B8F1-23BB-DE44-B117-C81D61DBD6A5}"/>
              </a:ext>
            </a:extLst>
          </p:cNvPr>
          <p:cNvSpPr>
            <a:spLocks noGrp="1"/>
          </p:cNvSpPr>
          <p:nvPr>
            <p:ph type="pic" sz="quarter" idx="10"/>
          </p:nvPr>
        </p:nvSpPr>
        <p:spPr>
          <a:xfrm>
            <a:off x="838200" y="1543054"/>
            <a:ext cx="10515600" cy="4024630"/>
          </a:xfrm>
        </p:spPr>
        <p:txBody>
          <a:bodyPr anchor="ctr"/>
          <a:lstStyle>
            <a:lvl1pPr marL="0" marR="0" indent="0" algn="ctr" defTabSz="685766" rtl="0" eaLnBrk="1" fontAlgn="auto" latinLnBrk="0" hangingPunct="1">
              <a:lnSpc>
                <a:spcPct val="90000"/>
              </a:lnSpc>
              <a:spcBef>
                <a:spcPts val="750"/>
              </a:spcBef>
              <a:spcAft>
                <a:spcPts val="0"/>
              </a:spcAft>
              <a:buClrTx/>
              <a:buSzTx/>
              <a:buFont typeface="Fira Sans" panose="020B0503050000020004" pitchFamily="34" charset="0"/>
              <a:buNone/>
              <a:tabLst/>
              <a:defRPr b="0" i="1">
                <a:latin typeface="Fira Sans" panose="020B0503050000020004" pitchFamily="34" charset="0"/>
              </a:defRPr>
            </a:lvl1pPr>
          </a:lstStyle>
          <a:p>
            <a:pPr marL="0" marR="0" lvl="0" indent="0" algn="l" defTabSz="685766" rtl="0" eaLnBrk="1" fontAlgn="auto" latinLnBrk="0" hangingPunct="1">
              <a:lnSpc>
                <a:spcPct val="90000"/>
              </a:lnSpc>
              <a:spcBef>
                <a:spcPts val="750"/>
              </a:spcBef>
              <a:spcAft>
                <a:spcPts val="0"/>
              </a:spcAft>
              <a:buClrTx/>
              <a:buSzTx/>
              <a:buFont typeface="Fira Sans" panose="020B0503050000020004" pitchFamily="34" charset="0"/>
              <a:buNone/>
              <a:tabLst/>
              <a:defRPr/>
            </a:pPr>
            <a:r>
              <a:rPr lang="it-IT"/>
              <a:t>Fare clic sull'icona per inserire un'immagine</a:t>
            </a:r>
            <a:endParaRPr lang="it-IT" dirty="0"/>
          </a:p>
        </p:txBody>
      </p:sp>
      <p:sp>
        <p:nvSpPr>
          <p:cNvPr id="3" name="Segnaposto numero diapositiva 2">
            <a:extLst>
              <a:ext uri="{FF2B5EF4-FFF2-40B4-BE49-F238E27FC236}">
                <a16:creationId xmlns:a16="http://schemas.microsoft.com/office/drawing/2014/main" id="{2A5C4FFC-D4BE-BB4F-92DA-D862EC4EB343}"/>
              </a:ext>
            </a:extLst>
          </p:cNvPr>
          <p:cNvSpPr>
            <a:spLocks noGrp="1"/>
          </p:cNvSpPr>
          <p:nvPr>
            <p:ph type="sldNum" sz="quarter" idx="12"/>
          </p:nvPr>
        </p:nvSpPr>
        <p:spPr/>
        <p:txBody>
          <a:bodyPr/>
          <a:lstStyle/>
          <a:p>
            <a:fld id="{FEC4A954-C260-E84D-8B85-4D54550A05DF}" type="slidenum">
              <a:rPr lang="it-IT" smtClean="0"/>
              <a:pPr/>
              <a:t>‹N›</a:t>
            </a:fld>
            <a:endParaRPr lang="it-IT"/>
          </a:p>
        </p:txBody>
      </p:sp>
      <p:sp>
        <p:nvSpPr>
          <p:cNvPr id="10" name="Segnaposto titolo 1">
            <a:extLst>
              <a:ext uri="{FF2B5EF4-FFF2-40B4-BE49-F238E27FC236}">
                <a16:creationId xmlns:a16="http://schemas.microsoft.com/office/drawing/2014/main" id="{E6275BA2-C88F-D442-BB44-16AD120A3F65}"/>
              </a:ext>
            </a:extLst>
          </p:cNvPr>
          <p:cNvSpPr>
            <a:spLocks noGrp="1"/>
          </p:cNvSpPr>
          <p:nvPr>
            <p:ph type="title"/>
          </p:nvPr>
        </p:nvSpPr>
        <p:spPr>
          <a:xfrm>
            <a:off x="838200" y="365126"/>
            <a:ext cx="10515600" cy="988662"/>
          </a:xfrm>
          <a:prstGeom prst="rect">
            <a:avLst/>
          </a:prstGeom>
        </p:spPr>
        <p:txBody>
          <a:bodyPr vert="horz" lIns="91440" tIns="45720" rIns="91440" bIns="45720" rtlCol="0" anchor="t">
            <a:noAutofit/>
          </a:bodyPr>
          <a:lstStyle>
            <a:lvl1pPr>
              <a:defRPr sz="2800"/>
            </a:lvl1pPr>
          </a:lstStyle>
          <a:p>
            <a:r>
              <a:rPr lang="it-IT"/>
              <a:t>Fare clic per modificare lo stile del titolo</a:t>
            </a:r>
            <a:endParaRPr lang="it-IT" dirty="0"/>
          </a:p>
        </p:txBody>
      </p:sp>
    </p:spTree>
    <p:extLst>
      <p:ext uri="{BB962C8B-B14F-4D97-AF65-F5344CB8AC3E}">
        <p14:creationId xmlns:p14="http://schemas.microsoft.com/office/powerpoint/2010/main" val="1557075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olo e testo">
    <p:spTree>
      <p:nvGrpSpPr>
        <p:cNvPr id="1" name=""/>
        <p:cNvGrpSpPr/>
        <p:nvPr/>
      </p:nvGrpSpPr>
      <p:grpSpPr>
        <a:xfrm>
          <a:off x="0" y="0"/>
          <a:ext cx="0" cy="0"/>
          <a:chOff x="0" y="0"/>
          <a:chExt cx="0" cy="0"/>
        </a:xfrm>
      </p:grpSpPr>
      <p:sp>
        <p:nvSpPr>
          <p:cNvPr id="15" name="Segnaposto titolo 1">
            <a:extLst>
              <a:ext uri="{FF2B5EF4-FFF2-40B4-BE49-F238E27FC236}">
                <a16:creationId xmlns:a16="http://schemas.microsoft.com/office/drawing/2014/main" id="{4A68EDD3-8B24-5E4A-A507-BC4297B68394}"/>
              </a:ext>
            </a:extLst>
          </p:cNvPr>
          <p:cNvSpPr>
            <a:spLocks noGrp="1"/>
          </p:cNvSpPr>
          <p:nvPr>
            <p:ph type="title"/>
          </p:nvPr>
        </p:nvSpPr>
        <p:spPr>
          <a:xfrm>
            <a:off x="838200" y="365126"/>
            <a:ext cx="10515600" cy="988662"/>
          </a:xfrm>
          <a:prstGeom prst="rect">
            <a:avLst/>
          </a:prstGeom>
        </p:spPr>
        <p:txBody>
          <a:bodyPr vert="horz" lIns="91440" tIns="45720" rIns="91440" bIns="45720" rtlCol="0" anchor="t">
            <a:noAutofit/>
          </a:bodyPr>
          <a:lstStyle>
            <a:lvl1pPr>
              <a:defRPr sz="2800"/>
            </a:lvl1pPr>
          </a:lstStyle>
          <a:p>
            <a:r>
              <a:rPr lang="it-IT"/>
              <a:t>Fare clic per modificare lo stile del titolo</a:t>
            </a:r>
            <a:endParaRPr lang="it-IT" dirty="0"/>
          </a:p>
        </p:txBody>
      </p:sp>
      <p:sp>
        <p:nvSpPr>
          <p:cNvPr id="4" name="Segnaposto numero diapositiva 3">
            <a:extLst>
              <a:ext uri="{FF2B5EF4-FFF2-40B4-BE49-F238E27FC236}">
                <a16:creationId xmlns:a16="http://schemas.microsoft.com/office/drawing/2014/main" id="{97747EE5-0480-854D-A548-B2B40F2E638A}"/>
              </a:ext>
            </a:extLst>
          </p:cNvPr>
          <p:cNvSpPr>
            <a:spLocks noGrp="1"/>
          </p:cNvSpPr>
          <p:nvPr>
            <p:ph type="sldNum" sz="quarter" idx="11"/>
          </p:nvPr>
        </p:nvSpPr>
        <p:spPr/>
        <p:txBody>
          <a:bodyPr/>
          <a:lstStyle/>
          <a:p>
            <a:fld id="{FEC4A954-C260-E84D-8B85-4D54550A05DF}" type="slidenum">
              <a:rPr lang="it-IT" smtClean="0"/>
              <a:pPr/>
              <a:t>‹N›</a:t>
            </a:fld>
            <a:endParaRPr lang="it-IT"/>
          </a:p>
        </p:txBody>
      </p:sp>
      <p:sp>
        <p:nvSpPr>
          <p:cNvPr id="10" name="Segnaposto contenuto 2">
            <a:extLst>
              <a:ext uri="{FF2B5EF4-FFF2-40B4-BE49-F238E27FC236}">
                <a16:creationId xmlns:a16="http://schemas.microsoft.com/office/drawing/2014/main" id="{1AB9F965-5489-F944-AC9B-8A7ABDD5E406}"/>
              </a:ext>
            </a:extLst>
          </p:cNvPr>
          <p:cNvSpPr>
            <a:spLocks noGrp="1"/>
          </p:cNvSpPr>
          <p:nvPr>
            <p:ph idx="12"/>
          </p:nvPr>
        </p:nvSpPr>
        <p:spPr>
          <a:xfrm>
            <a:off x="838200" y="1531917"/>
            <a:ext cx="10515600" cy="4037029"/>
          </a:xfrm>
        </p:spPr>
        <p:txBody>
          <a:bodyPr anchor="ctr"/>
          <a:lstStyle>
            <a:lvl1pPr marL="0" indent="0">
              <a:lnSpc>
                <a:spcPct val="150000"/>
              </a:lnSpc>
              <a:buClr>
                <a:schemeClr val="tx1">
                  <a:lumMod val="85000"/>
                  <a:lumOff val="15000"/>
                </a:schemeClr>
              </a:buClr>
              <a:buFont typeface="Fira Sans" panose="020B0503050000020004" pitchFamily="34" charset="0"/>
              <a:buNone/>
              <a:defRPr sz="2000" b="0" i="0">
                <a:latin typeface="Fira Sans Medium" panose="020B0503050000020004" pitchFamily="34" charset="0"/>
              </a:defRPr>
            </a:lvl1pPr>
            <a:lvl2pPr marL="514325" marR="0" indent="-171442" algn="l" defTabSz="685766" rtl="0" eaLnBrk="1" fontAlgn="auto" latinLnBrk="0" hangingPunct="1">
              <a:lnSpc>
                <a:spcPct val="150000"/>
              </a:lnSpc>
              <a:spcBef>
                <a:spcPts val="375"/>
              </a:spcBef>
              <a:spcAft>
                <a:spcPts val="0"/>
              </a:spcAft>
              <a:buClrTx/>
              <a:buSzTx/>
              <a:buFont typeface="Arial" panose="020B0604020202020204" pitchFamily="34" charset="0"/>
              <a:buChar char="•"/>
              <a:tabLst/>
              <a:defRPr sz="1600"/>
            </a:lvl2pPr>
            <a:lvl3pPr marL="814348" marR="0" indent="-171442" algn="l" defTabSz="685766" rtl="0" eaLnBrk="1" fontAlgn="auto" latinLnBrk="0" hangingPunct="1">
              <a:lnSpc>
                <a:spcPct val="150000"/>
              </a:lnSpc>
              <a:spcBef>
                <a:spcPts val="375"/>
              </a:spcBef>
              <a:spcAft>
                <a:spcPts val="0"/>
              </a:spcAft>
              <a:buClrTx/>
              <a:buSzTx/>
              <a:buFont typeface="Arial" panose="020B0604020202020204" pitchFamily="34" charset="0"/>
              <a:buChar char="•"/>
              <a:tabLst/>
              <a:defRPr sz="1400"/>
            </a:lvl3pPr>
            <a:lvl4pPr>
              <a:defRPr sz="1200" b="0" i="0">
                <a:latin typeface="Fira Sans" panose="020B0503050000020004" pitchFamily="34" charset="0"/>
              </a:defRPr>
            </a:lvl4pPr>
          </a:lstStyle>
          <a:p>
            <a:pPr lvl="0"/>
            <a:r>
              <a:rPr lang="it-IT"/>
              <a:t>Modifica gli stili del testo dello schema</a:t>
            </a:r>
          </a:p>
        </p:txBody>
      </p:sp>
    </p:spTree>
    <p:extLst>
      <p:ext uri="{BB962C8B-B14F-4D97-AF65-F5344CB8AC3E}">
        <p14:creationId xmlns:p14="http://schemas.microsoft.com/office/powerpoint/2010/main" val="1697099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positiva fine">
    <p:spTree>
      <p:nvGrpSpPr>
        <p:cNvPr id="1" name=""/>
        <p:cNvGrpSpPr/>
        <p:nvPr/>
      </p:nvGrpSpPr>
      <p:grpSpPr>
        <a:xfrm>
          <a:off x="0" y="0"/>
          <a:ext cx="0" cy="0"/>
          <a:chOff x="0" y="0"/>
          <a:chExt cx="0" cy="0"/>
        </a:xfrm>
      </p:grpSpPr>
      <p:pic>
        <p:nvPicPr>
          <p:cNvPr id="4" name="Elemento grafico 2">
            <a:extLst>
              <a:ext uri="{FF2B5EF4-FFF2-40B4-BE49-F238E27FC236}">
                <a16:creationId xmlns:a16="http://schemas.microsoft.com/office/drawing/2014/main" id="{F99672CC-83DF-4C8F-A3AA-BAAA44586DE5}"/>
              </a:ext>
            </a:extLst>
          </p:cNvPr>
          <p:cNvPicPr>
            <a:picLocks noChangeAspect="1"/>
          </p:cNvPicPr>
          <p:nvPr userDrawn="1"/>
        </p:nvPicPr>
        <p:blipFill>
          <a:blip r:embed="rId2"/>
          <a:stretch>
            <a:fillRect/>
          </a:stretch>
        </p:blipFill>
        <p:spPr>
          <a:xfrm>
            <a:off x="4997474" y="2501205"/>
            <a:ext cx="2193367" cy="1855588"/>
          </a:xfrm>
          <a:prstGeom prst="rect">
            <a:avLst/>
          </a:prstGeom>
        </p:spPr>
      </p:pic>
    </p:spTree>
    <p:extLst>
      <p:ext uri="{BB962C8B-B14F-4D97-AF65-F5344CB8AC3E}">
        <p14:creationId xmlns:p14="http://schemas.microsoft.com/office/powerpoint/2010/main" val="638339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616CC1A-F514-42AD-8318-B283F28C798C}" type="datetimeFigureOut">
              <a:rPr lang="es-ES" smtClean="0"/>
              <a:t>02/03/2021</a:t>
            </a:fld>
            <a:endParaRPr lang="es-ES"/>
          </a:p>
        </p:txBody>
      </p:sp>
      <p:sp>
        <p:nvSpPr>
          <p:cNvPr id="5" name="Footer Placeholder 4"/>
          <p:cNvSpPr>
            <a:spLocks noGrp="1"/>
          </p:cNvSpPr>
          <p:nvPr>
            <p:ph type="ftr" sz="quarter" idx="11"/>
          </p:nvPr>
        </p:nvSpPr>
        <p:spPr/>
        <p:txBody>
          <a:bodyPr/>
          <a:lstStyle/>
          <a:p>
            <a:r>
              <a:rPr lang="en-US">
                <a:solidFill>
                  <a:srgbClr val="000000"/>
                </a:solidFill>
              </a:rPr>
              <a:t>Title Presentation - edit "header- and footer"</a:t>
            </a:r>
            <a:endParaRPr lang="de-DE" dirty="0">
              <a:solidFill>
                <a:srgbClr val="000000"/>
              </a:solidFill>
            </a:endParaRPr>
          </a:p>
        </p:txBody>
      </p:sp>
      <p:sp>
        <p:nvSpPr>
          <p:cNvPr id="6" name="Slide Number Placeholder 5"/>
          <p:cNvSpPr>
            <a:spLocks noGrp="1"/>
          </p:cNvSpPr>
          <p:nvPr>
            <p:ph type="sldNum" sz="quarter" idx="12"/>
          </p:nvPr>
        </p:nvSpPr>
        <p:spPr/>
        <p:txBody>
          <a:bodyPr/>
          <a:lstStyle/>
          <a:p>
            <a:fld id="{610207BF-9610-4DCA-A632-B81271577532}" type="slidenum">
              <a:rPr lang="de-DE" smtClean="0"/>
              <a:pPr/>
              <a:t>‹N›</a:t>
            </a:fld>
            <a:endParaRPr lang="de-DE" dirty="0"/>
          </a:p>
        </p:txBody>
      </p:sp>
    </p:spTree>
    <p:extLst>
      <p:ext uri="{BB962C8B-B14F-4D97-AF65-F5344CB8AC3E}">
        <p14:creationId xmlns:p14="http://schemas.microsoft.com/office/powerpoint/2010/main" val="291984855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07293" y="602034"/>
            <a:ext cx="10515600" cy="1325563"/>
          </a:xfrm>
        </p:spPr>
        <p:txBody>
          <a:bodyPr/>
          <a:lstStyle>
            <a:lvl1pPr>
              <a:defRPr/>
            </a:lvl1pPr>
          </a:lstStyle>
          <a:p>
            <a:r>
              <a:rPr lang="de-DE" dirty="0"/>
              <a:t>Content</a:t>
            </a:r>
          </a:p>
        </p:txBody>
      </p:sp>
      <p:sp>
        <p:nvSpPr>
          <p:cNvPr id="7" name="Foliennummernplatzhalter 6"/>
          <p:cNvSpPr>
            <a:spLocks noGrp="1"/>
          </p:cNvSpPr>
          <p:nvPr>
            <p:ph type="sldNum" sz="quarter" idx="12"/>
          </p:nvPr>
        </p:nvSpPr>
        <p:spPr>
          <a:xfrm>
            <a:off x="8832783" y="6496513"/>
            <a:ext cx="2844800" cy="196046"/>
          </a:xfrm>
        </p:spPr>
        <p:txBody>
          <a:bodyPr/>
          <a:lstStyle/>
          <a:p>
            <a:fld id="{610207BF-9610-4DCA-A632-B81271577532}" type="slidenum">
              <a:rPr lang="de-DE" smtClean="0"/>
              <a:t>‹N›</a:t>
            </a:fld>
            <a:endParaRPr lang="de-DE"/>
          </a:p>
        </p:txBody>
      </p:sp>
      <p:sp>
        <p:nvSpPr>
          <p:cNvPr id="37" name="Inhaltsplatzhalter 2"/>
          <p:cNvSpPr>
            <a:spLocks noGrp="1"/>
          </p:cNvSpPr>
          <p:nvPr>
            <p:ph idx="1" hasCustomPrompt="1"/>
          </p:nvPr>
        </p:nvSpPr>
        <p:spPr>
          <a:xfrm>
            <a:off x="4223301" y="1998002"/>
            <a:ext cx="7211364" cy="4101587"/>
          </a:xfrm>
          <a:solidFill>
            <a:schemeClr val="bg1"/>
          </a:solidFill>
        </p:spPr>
        <p:txBody>
          <a:bodyPr lIns="252000" tIns="252000" rIns="0" bIns="180000" numCol="2" spcCol="360000"/>
          <a:lstStyle>
            <a:lvl1pPr marL="189025" indent="-189025">
              <a:lnSpc>
                <a:spcPts val="1200"/>
              </a:lnSpc>
              <a:spcAft>
                <a:spcPts val="675"/>
              </a:spcAft>
              <a:buClr>
                <a:schemeClr val="accent1"/>
              </a:buClr>
              <a:buFont typeface="+mj-lt"/>
              <a:buAutoNum type="romanUcPeriod"/>
              <a:tabLst>
                <a:tab pos="2160288" algn="l"/>
              </a:tabLst>
              <a:defRPr sz="1050" b="1" i="0" cap="all" baseline="0">
                <a:solidFill>
                  <a:schemeClr val="accent1"/>
                </a:solidFill>
                <a:latin typeface="Calibri" panose="020F0502020204030204" pitchFamily="34" charset="0"/>
              </a:defRPr>
            </a:lvl1pPr>
            <a:lvl2pPr marL="189025" indent="-189025" defTabSz="189025">
              <a:lnSpc>
                <a:spcPts val="1200"/>
              </a:lnSpc>
              <a:spcBef>
                <a:spcPts val="375"/>
              </a:spcBef>
              <a:buFont typeface="+mj-lt"/>
              <a:buAutoNum type="arabicPeriod"/>
              <a:tabLst>
                <a:tab pos="2160288" algn="l"/>
              </a:tabLst>
              <a:defRPr sz="1050" b="0" i="0" baseline="0">
                <a:latin typeface="Calibri" panose="020F0502020204030204" pitchFamily="34" charset="0"/>
              </a:defRPr>
            </a:lvl2pPr>
            <a:lvl3pPr marL="297040" indent="-108014" defTabSz="270036">
              <a:lnSpc>
                <a:spcPts val="1200"/>
              </a:lnSpc>
              <a:spcBef>
                <a:spcPts val="0"/>
              </a:spcBef>
              <a:buFont typeface="Calibri Light" panose="020F0302020204030204" pitchFamily="34" charset="0"/>
              <a:buChar char="›"/>
              <a:tabLst>
                <a:tab pos="2160288" algn="l"/>
              </a:tabLst>
              <a:defRPr sz="1050" baseline="0">
                <a:latin typeface="+mj-lt"/>
              </a:defRPr>
            </a:lvl3pPr>
            <a:lvl4pPr marL="297040" indent="-108014">
              <a:lnSpc>
                <a:spcPts val="1200"/>
              </a:lnSpc>
              <a:spcBef>
                <a:spcPts val="0"/>
              </a:spcBef>
              <a:tabLst>
                <a:tab pos="2160288" algn="l"/>
              </a:tabLst>
              <a:defRPr sz="1050" baseline="0">
                <a:latin typeface="+mj-lt"/>
              </a:defRPr>
            </a:lvl4pPr>
            <a:lvl5pPr marL="297040" indent="-108014">
              <a:lnSpc>
                <a:spcPts val="1200"/>
              </a:lnSpc>
              <a:spcBef>
                <a:spcPts val="0"/>
              </a:spcBef>
              <a:buFont typeface="Calibri" panose="020F0502020204030204" pitchFamily="34" charset="0"/>
              <a:buChar char="›"/>
              <a:tabLst>
                <a:tab pos="2160288" algn="l"/>
              </a:tabLst>
              <a:defRPr>
                <a:latin typeface="+mj-lt"/>
              </a:defRPr>
            </a:lvl5pPr>
          </a:lstStyle>
          <a:p>
            <a:pPr lvl="0"/>
            <a:r>
              <a:rPr lang="de-DE" dirty="0"/>
              <a:t>Textmasterformat </a:t>
            </a:r>
            <a:br>
              <a:rPr lang="de-DE" dirty="0"/>
            </a:br>
            <a:r>
              <a:rPr lang="de-DE" dirty="0"/>
              <a:t>bearbeiten</a:t>
            </a:r>
          </a:p>
          <a:p>
            <a:pPr lvl="1"/>
            <a:r>
              <a:rPr lang="de-DE" dirty="0"/>
              <a:t>Zweite Ebene	01</a:t>
            </a:r>
          </a:p>
          <a:p>
            <a:pPr lvl="2"/>
            <a:r>
              <a:rPr lang="de-DE" dirty="0"/>
              <a:t>Dritte Ebene	01</a:t>
            </a:r>
          </a:p>
          <a:p>
            <a:pPr lvl="3"/>
            <a:r>
              <a:rPr lang="de-DE" dirty="0"/>
              <a:t>Vierte Ebene	01</a:t>
            </a:r>
          </a:p>
          <a:p>
            <a:pPr lvl="4"/>
            <a:r>
              <a:rPr lang="de-DE" dirty="0"/>
              <a:t>Fünfte Ebene</a:t>
            </a:r>
          </a:p>
        </p:txBody>
      </p:sp>
      <p:pic>
        <p:nvPicPr>
          <p:cNvPr id="13" name="Grafik 12"/>
          <p:cNvPicPr>
            <a:picLocks noChangeAspect="1"/>
          </p:cNvPicPr>
          <p:nvPr userDrawn="1"/>
        </p:nvPicPr>
        <p:blipFill rotWithShape="1">
          <a:blip r:embed="rId2">
            <a:extLst>
              <a:ext uri="{28A0092B-C50C-407E-A947-70E740481C1C}">
                <a14:useLocalDpi xmlns:a14="http://schemas.microsoft.com/office/drawing/2010/main" val="0"/>
              </a:ext>
            </a:extLst>
          </a:blip>
          <a:srcRect l="14194" r="71089"/>
          <a:stretch/>
        </p:blipFill>
        <p:spPr>
          <a:xfrm flipH="1">
            <a:off x="-1" y="1292447"/>
            <a:ext cx="2743557" cy="729740"/>
          </a:xfrm>
          <a:prstGeom prst="rect">
            <a:avLst/>
          </a:prstGeom>
        </p:spPr>
      </p:pic>
      <p:sp>
        <p:nvSpPr>
          <p:cNvPr id="9" name="Fußzeilenplatzhalter 3"/>
          <p:cNvSpPr>
            <a:spLocks noGrp="1"/>
          </p:cNvSpPr>
          <p:nvPr>
            <p:ph type="ftr" sz="quarter" idx="3"/>
          </p:nvPr>
        </p:nvSpPr>
        <p:spPr>
          <a:xfrm>
            <a:off x="980113" y="735894"/>
            <a:ext cx="8673027" cy="193228"/>
          </a:xfrm>
          <a:prstGeom prst="rect">
            <a:avLst/>
          </a:prstGeom>
        </p:spPr>
        <p:txBody>
          <a:bodyPr vert="horz" lIns="0" tIns="0" rIns="0" bIns="0" rtlCol="0" anchor="t" anchorCtr="0"/>
          <a:lstStyle>
            <a:lvl1pPr marL="0" marR="0" indent="0" algn="l" defTabSz="685891" rtl="0" eaLnBrk="1" fontAlgn="auto" latinLnBrk="0" hangingPunct="1">
              <a:lnSpc>
                <a:spcPct val="100000"/>
              </a:lnSpc>
              <a:spcBef>
                <a:spcPts val="0"/>
              </a:spcBef>
              <a:spcAft>
                <a:spcPts val="0"/>
              </a:spcAft>
              <a:buClrTx/>
              <a:buSzTx/>
              <a:buFontTx/>
              <a:buNone/>
              <a:tabLst/>
              <a:defRPr sz="900" b="1" i="0" cap="all" baseline="0">
                <a:solidFill>
                  <a:schemeClr val="tx1">
                    <a:tint val="75000"/>
                  </a:schemeClr>
                </a:solidFill>
                <a:latin typeface="Calibri" panose="020F0502020204030204" pitchFamily="34" charset="0"/>
              </a:defRPr>
            </a:lvl1pPr>
          </a:lstStyle>
          <a:p>
            <a:r>
              <a:rPr lang="en-US">
                <a:solidFill>
                  <a:srgbClr val="000000"/>
                </a:solidFill>
              </a:rPr>
              <a:t>Title Presentation - edit "header- and footer"</a:t>
            </a:r>
            <a:endParaRPr lang="de-DE" dirty="0">
              <a:solidFill>
                <a:srgbClr val="000000"/>
              </a:solidFill>
            </a:endParaRPr>
          </a:p>
        </p:txBody>
      </p:sp>
    </p:spTree>
    <p:extLst>
      <p:ext uri="{BB962C8B-B14F-4D97-AF65-F5344CB8AC3E}">
        <p14:creationId xmlns:p14="http://schemas.microsoft.com/office/powerpoint/2010/main" val="2989202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18" Type="http://schemas.openxmlformats.org/officeDocument/2006/relationships/image" Target="../media/image10.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slideLayout" Target="../slideLayouts/slideLayout2.xml"/><Relationship Id="rId16"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image" Target="../media/image7.png"/><Relationship Id="rId10" Type="http://schemas.openxmlformats.org/officeDocument/2006/relationships/image" Target="../media/image2.png"/><Relationship Id="rId19" Type="http://schemas.openxmlformats.org/officeDocument/2006/relationships/image" Target="../media/image11.jpg"/><Relationship Id="rId4" Type="http://schemas.openxmlformats.org/officeDocument/2006/relationships/slideLayout" Target="../slideLayouts/slideLayout4.xml"/><Relationship Id="rId9" Type="http://schemas.openxmlformats.org/officeDocument/2006/relationships/image" Target="../media/image1.png"/><Relationship Id="rId1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n 7" descr="Imagen que contiene rojo, firmar, alimentos, gente&#10;&#10;Descripción generada automáticamente">
            <a:extLst>
              <a:ext uri="{FF2B5EF4-FFF2-40B4-BE49-F238E27FC236}">
                <a16:creationId xmlns:a16="http://schemas.microsoft.com/office/drawing/2014/main" id="{36307DDC-7680-2E4F-A4BF-0AED687E695E}"/>
              </a:ext>
            </a:extLst>
          </p:cNvPr>
          <p:cNvPicPr>
            <a:picLocks noChangeAspect="1"/>
          </p:cNvPicPr>
          <p:nvPr userDrawn="1"/>
        </p:nvPicPr>
        <p:blipFill>
          <a:blip r:embed="rId9"/>
          <a:stretch>
            <a:fillRect/>
          </a:stretch>
        </p:blipFill>
        <p:spPr>
          <a:xfrm>
            <a:off x="10272628" y="294081"/>
            <a:ext cx="1617661" cy="352944"/>
          </a:xfrm>
          <a:prstGeom prst="rect">
            <a:avLst/>
          </a:prstGeom>
        </p:spPr>
      </p:pic>
      <p:sp>
        <p:nvSpPr>
          <p:cNvPr id="9" name="CuadroTexto 8">
            <a:extLst>
              <a:ext uri="{FF2B5EF4-FFF2-40B4-BE49-F238E27FC236}">
                <a16:creationId xmlns:a16="http://schemas.microsoft.com/office/drawing/2014/main" id="{B0494B5E-38E0-ED43-96AA-66E5CFA211FA}"/>
              </a:ext>
            </a:extLst>
          </p:cNvPr>
          <p:cNvSpPr txBox="1"/>
          <p:nvPr userDrawn="1"/>
        </p:nvSpPr>
        <p:spPr>
          <a:xfrm>
            <a:off x="5254071" y="6621190"/>
            <a:ext cx="191590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effectLst/>
                <a:latin typeface="+mn-lt"/>
                <a:ea typeface="+mn-ea"/>
                <a:cs typeface="+mn-cs"/>
              </a:rPr>
              <a:t>610391-EPP-1-2019-1-IT-EPPKA2-CBHE-JP</a:t>
            </a:r>
            <a:endParaRPr lang="es-ES" sz="800" b="0" dirty="0">
              <a:latin typeface="Arial" panose="020B0604020202020204" pitchFamily="34" charset="0"/>
            </a:endParaRPr>
          </a:p>
          <a:p>
            <a:endParaRPr lang="es-ES" sz="800" dirty="0"/>
          </a:p>
        </p:txBody>
      </p:sp>
      <p:pic>
        <p:nvPicPr>
          <p:cNvPr id="3" name="Imagen 2" descr="Imagen que contiene firmar, alimentos, dibujo&#10;&#10;Descripción generada automáticamente">
            <a:extLst>
              <a:ext uri="{FF2B5EF4-FFF2-40B4-BE49-F238E27FC236}">
                <a16:creationId xmlns:a16="http://schemas.microsoft.com/office/drawing/2014/main" id="{F4603044-B8E1-8344-A94E-26177BF29B4A}"/>
              </a:ext>
            </a:extLst>
          </p:cNvPr>
          <p:cNvPicPr>
            <a:picLocks noChangeAspect="1"/>
          </p:cNvPicPr>
          <p:nvPr userDrawn="1"/>
        </p:nvPicPr>
        <p:blipFill>
          <a:blip r:embed="rId10"/>
          <a:stretch>
            <a:fillRect/>
          </a:stretch>
        </p:blipFill>
        <p:spPr>
          <a:xfrm>
            <a:off x="310104" y="152311"/>
            <a:ext cx="1502465" cy="989428"/>
          </a:xfrm>
          <a:prstGeom prst="rect">
            <a:avLst/>
          </a:prstGeom>
        </p:spPr>
      </p:pic>
      <p:pic>
        <p:nvPicPr>
          <p:cNvPr id="18" name="Imagen 17" descr="Imagen que contiene dibujo, reloj, señal&#10;&#10;Descripción generada automáticamente">
            <a:extLst>
              <a:ext uri="{FF2B5EF4-FFF2-40B4-BE49-F238E27FC236}">
                <a16:creationId xmlns:a16="http://schemas.microsoft.com/office/drawing/2014/main" id="{64068905-170E-6646-95C1-0EE1D74F9960}"/>
              </a:ext>
            </a:extLst>
          </p:cNvPr>
          <p:cNvPicPr/>
          <p:nvPr userDrawn="1"/>
        </p:nvPicPr>
        <p:blipFill>
          <a:blip r:embed="rId11">
            <a:extLst>
              <a:ext uri="{28A0092B-C50C-407E-A947-70E740481C1C}">
                <a14:useLocalDpi xmlns:a14="http://schemas.microsoft.com/office/drawing/2010/main" val="0"/>
              </a:ext>
            </a:extLst>
          </a:blip>
          <a:stretch>
            <a:fillRect/>
          </a:stretch>
        </p:blipFill>
        <p:spPr>
          <a:xfrm>
            <a:off x="2011723" y="6002921"/>
            <a:ext cx="466800" cy="618269"/>
          </a:xfrm>
          <a:prstGeom prst="rect">
            <a:avLst/>
          </a:prstGeom>
        </p:spPr>
      </p:pic>
      <p:pic>
        <p:nvPicPr>
          <p:cNvPr id="19" name="Imagen 18" descr="Imagen que contiene camiseta&#10;&#10;Descripción generada automáticamente">
            <a:extLst>
              <a:ext uri="{FF2B5EF4-FFF2-40B4-BE49-F238E27FC236}">
                <a16:creationId xmlns:a16="http://schemas.microsoft.com/office/drawing/2014/main" id="{19ED3B46-ADDB-1348-96B0-1C62CCBD4BD8}"/>
              </a:ext>
            </a:extLst>
          </p:cNvPr>
          <p:cNvPicPr/>
          <p:nvPr userDrawn="1"/>
        </p:nvPicPr>
        <p:blipFill>
          <a:blip r:embed="rId12">
            <a:extLst>
              <a:ext uri="{28A0092B-C50C-407E-A947-70E740481C1C}">
                <a14:useLocalDpi xmlns:a14="http://schemas.microsoft.com/office/drawing/2010/main" val="0"/>
              </a:ext>
            </a:extLst>
          </a:blip>
          <a:stretch>
            <a:fillRect/>
          </a:stretch>
        </p:blipFill>
        <p:spPr>
          <a:xfrm>
            <a:off x="2784433" y="6002921"/>
            <a:ext cx="1009335" cy="629285"/>
          </a:xfrm>
          <a:prstGeom prst="rect">
            <a:avLst/>
          </a:prstGeom>
        </p:spPr>
      </p:pic>
      <p:pic>
        <p:nvPicPr>
          <p:cNvPr id="20" name="Imagen 19" descr="Imagen que contiene oscuro, foto, luz, parada&#10;&#10;Descripción generada automáticamente">
            <a:extLst>
              <a:ext uri="{FF2B5EF4-FFF2-40B4-BE49-F238E27FC236}">
                <a16:creationId xmlns:a16="http://schemas.microsoft.com/office/drawing/2014/main" id="{0052006C-FFF8-2A4F-945E-A34993569E76}"/>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4163566" y="6186960"/>
            <a:ext cx="1085850" cy="250190"/>
          </a:xfrm>
          <a:prstGeom prst="rect">
            <a:avLst/>
          </a:prstGeom>
        </p:spPr>
      </p:pic>
      <p:pic>
        <p:nvPicPr>
          <p:cNvPr id="21" name="Imagen 20" descr="Imagen que contiene señal, firmar, camiseta, dibujo&#10;&#10;Descripción generada automáticamente">
            <a:extLst>
              <a:ext uri="{FF2B5EF4-FFF2-40B4-BE49-F238E27FC236}">
                <a16:creationId xmlns:a16="http://schemas.microsoft.com/office/drawing/2014/main" id="{6D1194EC-3D90-9D40-8042-863DDCC92A8C}"/>
              </a:ext>
            </a:extLst>
          </p:cNvPr>
          <p:cNvPicPr/>
          <p:nvPr userDrawn="1"/>
        </p:nvPicPr>
        <p:blipFill>
          <a:blip r:embed="rId14">
            <a:extLst>
              <a:ext uri="{28A0092B-C50C-407E-A947-70E740481C1C}">
                <a14:useLocalDpi xmlns:a14="http://schemas.microsoft.com/office/drawing/2010/main" val="0"/>
              </a:ext>
            </a:extLst>
          </a:blip>
          <a:stretch>
            <a:fillRect/>
          </a:stretch>
        </p:blipFill>
        <p:spPr>
          <a:xfrm>
            <a:off x="5653639" y="6017361"/>
            <a:ext cx="560705" cy="560705"/>
          </a:xfrm>
          <a:prstGeom prst="rect">
            <a:avLst/>
          </a:prstGeom>
        </p:spPr>
      </p:pic>
      <p:pic>
        <p:nvPicPr>
          <p:cNvPr id="22" name="Imagen 21" descr="Imagen que contiene señal, cuarto&#10;&#10;Descripción generada automáticamente">
            <a:extLst>
              <a:ext uri="{FF2B5EF4-FFF2-40B4-BE49-F238E27FC236}">
                <a16:creationId xmlns:a16="http://schemas.microsoft.com/office/drawing/2014/main" id="{CD88241F-8D99-1743-9C6A-629E7A6517C3}"/>
              </a:ext>
            </a:extLst>
          </p:cNvPr>
          <p:cNvPicPr/>
          <p:nvPr userDrawn="1"/>
        </p:nvPicPr>
        <p:blipFill>
          <a:blip r:embed="rId15">
            <a:extLst>
              <a:ext uri="{28A0092B-C50C-407E-A947-70E740481C1C}">
                <a14:useLocalDpi xmlns:a14="http://schemas.microsoft.com/office/drawing/2010/main" val="0"/>
              </a:ext>
            </a:extLst>
          </a:blip>
          <a:stretch>
            <a:fillRect/>
          </a:stretch>
        </p:blipFill>
        <p:spPr>
          <a:xfrm>
            <a:off x="6613747" y="6038950"/>
            <a:ext cx="479425" cy="517525"/>
          </a:xfrm>
          <a:prstGeom prst="rect">
            <a:avLst/>
          </a:prstGeom>
        </p:spPr>
      </p:pic>
      <p:pic>
        <p:nvPicPr>
          <p:cNvPr id="23" name="Imagen 22">
            <a:extLst>
              <a:ext uri="{FF2B5EF4-FFF2-40B4-BE49-F238E27FC236}">
                <a16:creationId xmlns:a16="http://schemas.microsoft.com/office/drawing/2014/main" id="{44FDA411-A8A8-BC46-91BC-522AD9F3185C}"/>
              </a:ext>
            </a:extLst>
          </p:cNvPr>
          <p:cNvPicPr/>
          <p:nvPr userDrawn="1"/>
        </p:nvPicPr>
        <p:blipFill>
          <a:blip r:embed="rId16">
            <a:extLst>
              <a:ext uri="{28A0092B-C50C-407E-A947-70E740481C1C}">
                <a14:useLocalDpi xmlns:a14="http://schemas.microsoft.com/office/drawing/2010/main" val="0"/>
              </a:ext>
            </a:extLst>
          </a:blip>
          <a:stretch>
            <a:fillRect/>
          </a:stretch>
        </p:blipFill>
        <p:spPr>
          <a:xfrm>
            <a:off x="7395234" y="6016205"/>
            <a:ext cx="558165" cy="558165"/>
          </a:xfrm>
          <a:prstGeom prst="rect">
            <a:avLst/>
          </a:prstGeom>
        </p:spPr>
      </p:pic>
      <p:pic>
        <p:nvPicPr>
          <p:cNvPr id="24" name="Imagen 23">
            <a:extLst>
              <a:ext uri="{FF2B5EF4-FFF2-40B4-BE49-F238E27FC236}">
                <a16:creationId xmlns:a16="http://schemas.microsoft.com/office/drawing/2014/main" id="{7C335603-4B55-8E45-B0C3-005336464A45}"/>
              </a:ext>
            </a:extLst>
          </p:cNvPr>
          <p:cNvPicPr/>
          <p:nvPr userDrawn="1"/>
        </p:nvPicPr>
        <p:blipFill>
          <a:blip r:embed="rId17">
            <a:extLst>
              <a:ext uri="{28A0092B-C50C-407E-A947-70E740481C1C}">
                <a14:useLocalDpi xmlns:a14="http://schemas.microsoft.com/office/drawing/2010/main" val="0"/>
              </a:ext>
            </a:extLst>
          </a:blip>
          <a:stretch>
            <a:fillRect/>
          </a:stretch>
        </p:blipFill>
        <p:spPr>
          <a:xfrm>
            <a:off x="8231950" y="5991208"/>
            <a:ext cx="560705" cy="629285"/>
          </a:xfrm>
          <a:prstGeom prst="rect">
            <a:avLst/>
          </a:prstGeom>
        </p:spPr>
      </p:pic>
      <p:pic>
        <p:nvPicPr>
          <p:cNvPr id="25" name="Imagen 24">
            <a:extLst>
              <a:ext uri="{FF2B5EF4-FFF2-40B4-BE49-F238E27FC236}">
                <a16:creationId xmlns:a16="http://schemas.microsoft.com/office/drawing/2014/main" id="{37EDCC6D-9FBF-7F4B-96DF-688597F0B41D}"/>
              </a:ext>
            </a:extLst>
          </p:cNvPr>
          <p:cNvPicPr/>
          <p:nvPr userDrawn="1"/>
        </p:nvPicPr>
        <p:blipFill>
          <a:blip r:embed="rId18">
            <a:extLst>
              <a:ext uri="{28A0092B-C50C-407E-A947-70E740481C1C}">
                <a14:useLocalDpi xmlns:a14="http://schemas.microsoft.com/office/drawing/2010/main" val="0"/>
              </a:ext>
            </a:extLst>
          </a:blip>
          <a:stretch>
            <a:fillRect/>
          </a:stretch>
        </p:blipFill>
        <p:spPr>
          <a:xfrm>
            <a:off x="9097859" y="6046549"/>
            <a:ext cx="542925" cy="542925"/>
          </a:xfrm>
          <a:prstGeom prst="rect">
            <a:avLst/>
          </a:prstGeom>
        </p:spPr>
      </p:pic>
      <p:pic>
        <p:nvPicPr>
          <p:cNvPr id="26" name="Imagen 25" descr="Imagen que contiene alimentos, vidrio&#10;&#10;Descripción generada automáticamente">
            <a:extLst>
              <a:ext uri="{FF2B5EF4-FFF2-40B4-BE49-F238E27FC236}">
                <a16:creationId xmlns:a16="http://schemas.microsoft.com/office/drawing/2014/main" id="{DDFF5F90-7898-5240-82AB-58BD1B5D891E}"/>
              </a:ext>
            </a:extLst>
          </p:cNvPr>
          <p:cNvPicPr/>
          <p:nvPr userDrawn="1"/>
        </p:nvPicPr>
        <p:blipFill>
          <a:blip r:embed="rId19">
            <a:extLst>
              <a:ext uri="{28A0092B-C50C-407E-A947-70E740481C1C}">
                <a14:useLocalDpi xmlns:a14="http://schemas.microsoft.com/office/drawing/2010/main" val="0"/>
              </a:ext>
            </a:extLst>
          </a:blip>
          <a:stretch>
            <a:fillRect/>
          </a:stretch>
        </p:blipFill>
        <p:spPr>
          <a:xfrm>
            <a:off x="9945988" y="6035886"/>
            <a:ext cx="542925" cy="542925"/>
          </a:xfrm>
          <a:prstGeom prst="rect">
            <a:avLst/>
          </a:prstGeom>
        </p:spPr>
      </p:pic>
    </p:spTree>
    <p:extLst>
      <p:ext uri="{BB962C8B-B14F-4D97-AF65-F5344CB8AC3E}">
        <p14:creationId xmlns:p14="http://schemas.microsoft.com/office/powerpoint/2010/main" val="35700438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6CC1A-F514-42AD-8318-B283F28C798C}" type="datetimeFigureOut">
              <a:rPr lang="es-ES" smtClean="0"/>
              <a:t>02/03/2021</a:t>
            </a:fld>
            <a:endParaRPr lang="es-E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0000"/>
                </a:solidFill>
              </a:rPr>
              <a:t>Title Presentation - edit "header- and footer"</a:t>
            </a:r>
            <a:endParaRPr lang="de-DE" dirty="0">
              <a:solidFill>
                <a:srgbClr val="000000"/>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207BF-9610-4DCA-A632-B81271577532}" type="slidenum">
              <a:rPr lang="de-DE" smtClean="0"/>
              <a:pPr/>
              <a:t>‹N›</a:t>
            </a:fld>
            <a:endParaRPr lang="de-DE" dirty="0"/>
          </a:p>
        </p:txBody>
      </p:sp>
      <p:pic>
        <p:nvPicPr>
          <p:cNvPr id="16" name="Immagine 15">
            <a:extLst>
              <a:ext uri="{FF2B5EF4-FFF2-40B4-BE49-F238E27FC236}">
                <a16:creationId xmlns:a16="http://schemas.microsoft.com/office/drawing/2014/main" id="{278A23AC-FD21-4CA1-8C9E-9ADC979A389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55766" y="230190"/>
            <a:ext cx="1280381" cy="720000"/>
          </a:xfrm>
          <a:prstGeom prst="rect">
            <a:avLst/>
          </a:prstGeom>
        </p:spPr>
      </p:pic>
      <p:pic>
        <p:nvPicPr>
          <p:cNvPr id="17" name="Immagine 16">
            <a:extLst>
              <a:ext uri="{FF2B5EF4-FFF2-40B4-BE49-F238E27FC236}">
                <a16:creationId xmlns:a16="http://schemas.microsoft.com/office/drawing/2014/main" id="{2838BB96-5D9D-4DA6-9132-A3EF525C4399}"/>
              </a:ext>
            </a:extLst>
          </p:cNvPr>
          <p:cNvPicPr>
            <a:picLocks noChangeAspect="1"/>
          </p:cNvPicPr>
          <p:nvPr userDrawn="1"/>
        </p:nvPicPr>
        <p:blipFill>
          <a:blip r:embed="rId5"/>
          <a:stretch>
            <a:fillRect/>
          </a:stretch>
        </p:blipFill>
        <p:spPr>
          <a:xfrm>
            <a:off x="873759" y="230190"/>
            <a:ext cx="3264823" cy="540000"/>
          </a:xfrm>
          <a:prstGeom prst="rect">
            <a:avLst/>
          </a:prstGeom>
        </p:spPr>
      </p:pic>
    </p:spTree>
    <p:extLst>
      <p:ext uri="{BB962C8B-B14F-4D97-AF65-F5344CB8AC3E}">
        <p14:creationId xmlns:p14="http://schemas.microsoft.com/office/powerpoint/2010/main" val="3683112436"/>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1A8B8209-0C2F-4949-AF25-BF511B77A39A}"/>
              </a:ext>
            </a:extLst>
          </p:cNvPr>
          <p:cNvSpPr>
            <a:spLocks noGrp="1"/>
          </p:cNvSpPr>
          <p:nvPr>
            <p:ph type="ctrTitle"/>
          </p:nvPr>
        </p:nvSpPr>
        <p:spPr>
          <a:xfrm>
            <a:off x="5483915" y="1240066"/>
            <a:ext cx="5544770" cy="2188934"/>
          </a:xfrm>
        </p:spPr>
        <p:txBody>
          <a:bodyPr vert="horz" wrap="square" lIns="36000" tIns="36000" rIns="36000" bIns="36000" rtlCol="0" anchor="t" anchorCtr="1">
            <a:noAutofit/>
          </a:bodyPr>
          <a:lstStyle/>
          <a:p>
            <a:pPr>
              <a:lnSpc>
                <a:spcPct val="100000"/>
              </a:lnSpc>
            </a:pPr>
            <a:r>
              <a:rPr lang="en-US" sz="3600" i="1" cap="all" dirty="0">
                <a:effectLst>
                  <a:outerShdw blurRad="38100" dist="38100" dir="2700000" algn="tl">
                    <a:srgbClr val="000000">
                      <a:alpha val="43137"/>
                    </a:srgbClr>
                  </a:outerShdw>
                </a:effectLst>
                <a:latin typeface="+mn-lt"/>
              </a:rPr>
              <a:t>Strategic planning for internationalization in University.  </a:t>
            </a:r>
            <a:br>
              <a:rPr lang="en-US" sz="3600" i="1" cap="all" dirty="0">
                <a:effectLst>
                  <a:outerShdw blurRad="38100" dist="38100" dir="2700000" algn="tl">
                    <a:srgbClr val="000000">
                      <a:alpha val="43137"/>
                    </a:srgbClr>
                  </a:outerShdw>
                </a:effectLst>
                <a:latin typeface="+mn-lt"/>
              </a:rPr>
            </a:br>
            <a:r>
              <a:rPr lang="en-US" sz="3600" i="1" cap="all" dirty="0">
                <a:effectLst>
                  <a:outerShdw blurRad="38100" dist="38100" dir="2700000" algn="tl">
                    <a:srgbClr val="000000">
                      <a:alpha val="43137"/>
                    </a:srgbClr>
                  </a:outerShdw>
                </a:effectLst>
                <a:latin typeface="+mn-lt"/>
              </a:rPr>
              <a:t>A business overview</a:t>
            </a:r>
            <a:endParaRPr lang="en-GB" sz="3600" i="1" cap="all" dirty="0">
              <a:effectLst>
                <a:outerShdw blurRad="38100" dist="38100" dir="2700000" algn="tl">
                  <a:srgbClr val="000000">
                    <a:alpha val="43137"/>
                  </a:srgbClr>
                </a:outerShdw>
              </a:effectLst>
              <a:latin typeface="+mn-lt"/>
            </a:endParaRPr>
          </a:p>
        </p:txBody>
      </p:sp>
      <p:sp>
        <p:nvSpPr>
          <p:cNvPr id="5" name="Untertitel 4"/>
          <p:cNvSpPr>
            <a:spLocks noGrp="1"/>
          </p:cNvSpPr>
          <p:nvPr>
            <p:ph type="subTitle" idx="1"/>
          </p:nvPr>
        </p:nvSpPr>
        <p:spPr>
          <a:xfrm>
            <a:off x="5483916" y="3581945"/>
            <a:ext cx="5544769" cy="1334908"/>
          </a:xfrm>
        </p:spPr>
        <p:txBody>
          <a:bodyPr vert="horz" lIns="36000" tIns="0" rIns="36000" bIns="36000" rtlCol="0" anchor="t" anchorCtr="0">
            <a:noAutofit/>
          </a:bodyPr>
          <a:lstStyle/>
          <a:p>
            <a:pPr>
              <a:lnSpc>
                <a:spcPct val="100000"/>
              </a:lnSpc>
            </a:pPr>
            <a:r>
              <a:rPr lang="en-GB" sz="3200" b="1" dirty="0">
                <a:latin typeface="+mj-lt"/>
              </a:rPr>
              <a:t>«MERGE» </a:t>
            </a:r>
            <a:r>
              <a:rPr lang="en-GB" sz="2600" b="1" dirty="0">
                <a:latin typeface="+mj-lt"/>
              </a:rPr>
              <a:t>ERASMUS+ CBHE PROJECT</a:t>
            </a:r>
          </a:p>
          <a:p>
            <a:pPr>
              <a:lnSpc>
                <a:spcPct val="100000"/>
              </a:lnSpc>
            </a:pPr>
            <a:r>
              <a:rPr lang="en-GB" sz="2600" b="1" cap="small" dirty="0">
                <a:latin typeface="+mj-lt"/>
              </a:rPr>
              <a:t>1</a:t>
            </a:r>
            <a:r>
              <a:rPr lang="en-GB" sz="2600" b="1" cap="small" baseline="30000" dirty="0">
                <a:latin typeface="+mj-lt"/>
              </a:rPr>
              <a:t>st</a:t>
            </a:r>
            <a:r>
              <a:rPr lang="en-GB" sz="2600" b="1" cap="small" dirty="0">
                <a:latin typeface="+mj-lt"/>
              </a:rPr>
              <a:t> Training Event in the Framework of W.P. 2 «Human Capacity Building» </a:t>
            </a:r>
          </a:p>
        </p:txBody>
      </p:sp>
      <p:pic>
        <p:nvPicPr>
          <p:cNvPr id="10" name="Bildplatzhalter 9"/>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l="53718" r="73"/>
          <a:stretch/>
        </p:blipFill>
        <p:spPr>
          <a:xfrm>
            <a:off x="1524010" y="1233321"/>
            <a:ext cx="3131791" cy="3702249"/>
          </a:xfrm>
        </p:spPr>
      </p:pic>
      <p:sp>
        <p:nvSpPr>
          <p:cNvPr id="9" name="Textfeld 8"/>
          <p:cNvSpPr txBox="1">
            <a:spLocks noChangeAspect="1"/>
          </p:cNvSpPr>
          <p:nvPr/>
        </p:nvSpPr>
        <p:spPr>
          <a:xfrm>
            <a:off x="408417" y="5756239"/>
            <a:ext cx="9437545" cy="530242"/>
          </a:xfrm>
          <a:prstGeom prst="rect">
            <a:avLst/>
          </a:prstGeom>
          <a:solidFill>
            <a:schemeClr val="bg1"/>
          </a:solidFill>
        </p:spPr>
        <p:txBody>
          <a:bodyPr wrap="square" lIns="36000" tIns="36000" rIns="36000" bIns="36000" rtlCol="0" anchor="t" anchorCtr="0">
            <a:noAutofit/>
          </a:bodyPr>
          <a:lstStyle/>
          <a:p>
            <a:pPr defTabSz="457200"/>
            <a:r>
              <a:rPr lang="en-GB" sz="2000" b="1" dirty="0">
                <a:solidFill>
                  <a:prstClr val="black"/>
                </a:solidFill>
                <a:latin typeface="Calibri Light" panose="020F0302020204030204"/>
              </a:rPr>
              <a:t>Prof. Renata </a:t>
            </a:r>
            <a:r>
              <a:rPr lang="en-GB" sz="2000" b="1" dirty="0" err="1">
                <a:solidFill>
                  <a:prstClr val="black"/>
                </a:solidFill>
                <a:latin typeface="Calibri Light" panose="020F0302020204030204"/>
              </a:rPr>
              <a:t>Dameri</a:t>
            </a:r>
            <a:r>
              <a:rPr lang="en-GB" sz="2000" b="1" dirty="0">
                <a:solidFill>
                  <a:prstClr val="black"/>
                </a:solidFill>
                <a:latin typeface="Calibri Light" panose="020F0302020204030204"/>
              </a:rPr>
              <a:t>, Deputy Rector for International Cooperation, University of Genoa, Italy</a:t>
            </a:r>
          </a:p>
        </p:txBody>
      </p:sp>
    </p:spTree>
    <p:extLst>
      <p:ext uri="{BB962C8B-B14F-4D97-AF65-F5344CB8AC3E}">
        <p14:creationId xmlns:p14="http://schemas.microsoft.com/office/powerpoint/2010/main" val="373199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FEC4A954-C260-E84D-8B85-4D54550A05DF}" type="slidenum">
              <a:rPr lang="it-IT" smtClean="0"/>
              <a:pPr/>
              <a:t>10</a:t>
            </a:fld>
            <a:endParaRPr lang="it-IT"/>
          </a:p>
        </p:txBody>
      </p:sp>
      <p:sp>
        <p:nvSpPr>
          <p:cNvPr id="4" name="Segnaposto testo 3"/>
          <p:cNvSpPr>
            <a:spLocks noGrp="1"/>
          </p:cNvSpPr>
          <p:nvPr>
            <p:ph type="body" sz="quarter" idx="4294967295"/>
          </p:nvPr>
        </p:nvSpPr>
        <p:spPr>
          <a:xfrm>
            <a:off x="838200" y="5747075"/>
            <a:ext cx="10515600" cy="429888"/>
          </a:xfrm>
        </p:spPr>
        <p:txBody>
          <a:bodyPr/>
          <a:lstStyle/>
          <a:p>
            <a:endParaRPr lang="it-IT"/>
          </a:p>
        </p:txBody>
      </p:sp>
      <p:sp>
        <p:nvSpPr>
          <p:cNvPr id="5" name="Titolo 4"/>
          <p:cNvSpPr>
            <a:spLocks noGrp="1"/>
          </p:cNvSpPr>
          <p:nvPr>
            <p:ph type="title"/>
          </p:nvPr>
        </p:nvSpPr>
        <p:spPr>
          <a:xfrm>
            <a:off x="838200" y="1909482"/>
            <a:ext cx="5919031" cy="4267480"/>
          </a:xfrm>
        </p:spPr>
        <p:txBody>
          <a:bodyPr/>
          <a:lstStyle/>
          <a:p>
            <a:r>
              <a:rPr lang="it-IT" dirty="0"/>
              <a:t>How to </a:t>
            </a:r>
            <a:r>
              <a:rPr lang="it-IT" dirty="0" err="1"/>
              <a:t>translate</a:t>
            </a:r>
            <a:r>
              <a:rPr lang="it-IT" dirty="0"/>
              <a:t> </a:t>
            </a:r>
            <a:r>
              <a:rPr lang="it-IT" dirty="0" err="1"/>
              <a:t>vision</a:t>
            </a:r>
            <a:r>
              <a:rPr lang="it-IT" dirty="0"/>
              <a:t> and </a:t>
            </a:r>
            <a:r>
              <a:rPr lang="it-IT" dirty="0" err="1"/>
              <a:t>mission</a:t>
            </a:r>
            <a:r>
              <a:rPr lang="it-IT" dirty="0"/>
              <a:t> in concrete </a:t>
            </a:r>
            <a:r>
              <a:rPr lang="it-IT" dirty="0" err="1"/>
              <a:t>activities</a:t>
            </a:r>
            <a:r>
              <a:rPr lang="it-IT" dirty="0"/>
              <a:t>? </a:t>
            </a:r>
          </a:p>
        </p:txBody>
      </p:sp>
      <p:pic>
        <p:nvPicPr>
          <p:cNvPr id="6" name="Immagine 5"/>
          <p:cNvPicPr>
            <a:picLocks noChangeAspect="1"/>
          </p:cNvPicPr>
          <p:nvPr/>
        </p:nvPicPr>
        <p:blipFill>
          <a:blip r:embed="rId2"/>
          <a:stretch>
            <a:fillRect/>
          </a:stretch>
        </p:blipFill>
        <p:spPr>
          <a:xfrm>
            <a:off x="6757231" y="27429"/>
            <a:ext cx="5276350" cy="5719646"/>
          </a:xfrm>
          <a:prstGeom prst="rect">
            <a:avLst/>
          </a:prstGeom>
        </p:spPr>
      </p:pic>
    </p:spTree>
    <p:extLst>
      <p:ext uri="{BB962C8B-B14F-4D97-AF65-F5344CB8AC3E}">
        <p14:creationId xmlns:p14="http://schemas.microsoft.com/office/powerpoint/2010/main" val="902547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A7B6F00A-ED98-374D-A77E-D963C5F25B2C}"/>
              </a:ext>
            </a:extLst>
          </p:cNvPr>
          <p:cNvSpPr>
            <a:spLocks noGrp="1"/>
          </p:cNvSpPr>
          <p:nvPr>
            <p:ph type="title"/>
          </p:nvPr>
        </p:nvSpPr>
        <p:spPr>
          <a:xfrm>
            <a:off x="3959156" y="365126"/>
            <a:ext cx="7394643" cy="988662"/>
          </a:xfrm>
        </p:spPr>
        <p:txBody>
          <a:bodyPr/>
          <a:lstStyle/>
          <a:p>
            <a:r>
              <a:rPr lang="it-IT" b="1" dirty="0"/>
              <a:t>Michael </a:t>
            </a:r>
            <a:r>
              <a:rPr lang="it-IT" b="1" dirty="0" err="1"/>
              <a:t>Porter’s</a:t>
            </a:r>
            <a:r>
              <a:rPr lang="it-IT" b="1" dirty="0"/>
              <a:t> </a:t>
            </a:r>
            <a:r>
              <a:rPr lang="it-IT" b="1" dirty="0" err="1"/>
              <a:t>lesson</a:t>
            </a:r>
            <a:endParaRPr lang="it-IT" b="1" dirty="0"/>
          </a:p>
        </p:txBody>
      </p:sp>
      <p:sp>
        <p:nvSpPr>
          <p:cNvPr id="4" name="Segnaposto numero diapositiva 3">
            <a:extLst>
              <a:ext uri="{FF2B5EF4-FFF2-40B4-BE49-F238E27FC236}">
                <a16:creationId xmlns:a16="http://schemas.microsoft.com/office/drawing/2014/main" id="{47F3D1F5-AD70-BE43-9175-A167253EB74C}"/>
              </a:ext>
            </a:extLst>
          </p:cNvPr>
          <p:cNvSpPr>
            <a:spLocks noGrp="1"/>
          </p:cNvSpPr>
          <p:nvPr>
            <p:ph type="sldNum" sz="quarter" idx="11"/>
          </p:nvPr>
        </p:nvSpPr>
        <p:spPr/>
        <p:txBody>
          <a:bodyPr/>
          <a:lstStyle/>
          <a:p>
            <a:fld id="{FEC4A954-C260-E84D-8B85-4D54550A05DF}" type="slidenum">
              <a:rPr lang="it-IT" smtClean="0"/>
              <a:pPr/>
              <a:t>11</a:t>
            </a:fld>
            <a:endParaRPr lang="it-IT"/>
          </a:p>
        </p:txBody>
      </p:sp>
      <p:sp>
        <p:nvSpPr>
          <p:cNvPr id="2" name="Segnaposto contenuto 1">
            <a:extLst>
              <a:ext uri="{FF2B5EF4-FFF2-40B4-BE49-F238E27FC236}">
                <a16:creationId xmlns:a16="http://schemas.microsoft.com/office/drawing/2014/main" id="{C7DFC099-6B6F-2A4F-B9BB-08792A7A1D75}"/>
              </a:ext>
            </a:extLst>
          </p:cNvPr>
          <p:cNvSpPr>
            <a:spLocks noGrp="1"/>
          </p:cNvSpPr>
          <p:nvPr>
            <p:ph idx="12"/>
          </p:nvPr>
        </p:nvSpPr>
        <p:spPr/>
        <p:txBody>
          <a:bodyPr/>
          <a:lstStyle/>
          <a:p>
            <a:r>
              <a:rPr lang="it-IT" dirty="0" err="1"/>
              <a:t>Consider</a:t>
            </a:r>
            <a:r>
              <a:rPr lang="it-IT" dirty="0"/>
              <a:t> </a:t>
            </a:r>
            <a:r>
              <a:rPr lang="it-IT" dirty="0" err="1"/>
              <a:t>four</a:t>
            </a:r>
            <a:r>
              <a:rPr lang="it-IT" dirty="0"/>
              <a:t> </a:t>
            </a:r>
            <a:r>
              <a:rPr lang="it-IT" dirty="0" err="1">
                <a:solidFill>
                  <a:srgbClr val="FF0000"/>
                </a:solidFill>
              </a:rPr>
              <a:t>key</a:t>
            </a:r>
            <a:r>
              <a:rPr lang="it-IT" dirty="0"/>
              <a:t> </a:t>
            </a:r>
            <a:r>
              <a:rPr lang="it-IT" dirty="0" err="1"/>
              <a:t>elements</a:t>
            </a:r>
            <a:r>
              <a:rPr lang="it-IT" dirty="0"/>
              <a:t>: </a:t>
            </a:r>
          </a:p>
          <a:p>
            <a:pPr lvl="1"/>
            <a:r>
              <a:rPr lang="en-US" dirty="0" err="1"/>
              <a:t>Organisation</a:t>
            </a:r>
            <a:r>
              <a:rPr lang="en-US" dirty="0"/>
              <a:t> strengths and weaknesses;</a:t>
            </a:r>
          </a:p>
          <a:p>
            <a:pPr lvl="1"/>
            <a:r>
              <a:rPr lang="en-US" dirty="0"/>
              <a:t>Personal values of the key implementers;</a:t>
            </a:r>
          </a:p>
          <a:p>
            <a:pPr lvl="1"/>
            <a:r>
              <a:rPr lang="en-US" dirty="0"/>
              <a:t>Industry opportunities and threats; and</a:t>
            </a:r>
          </a:p>
          <a:p>
            <a:pPr lvl="1"/>
            <a:r>
              <a:rPr lang="en-US" dirty="0"/>
              <a:t>Broader societal expectations.</a:t>
            </a:r>
            <a:endParaRPr lang="it-IT" dirty="0"/>
          </a:p>
        </p:txBody>
      </p:sp>
      <p:sp>
        <p:nvSpPr>
          <p:cNvPr id="8" name="Segnaposto testo 7">
            <a:extLst>
              <a:ext uri="{FF2B5EF4-FFF2-40B4-BE49-F238E27FC236}">
                <a16:creationId xmlns:a16="http://schemas.microsoft.com/office/drawing/2014/main" id="{3B33FCBE-3C74-C949-87C9-62362B734387}"/>
              </a:ext>
            </a:extLst>
          </p:cNvPr>
          <p:cNvSpPr>
            <a:spLocks noGrp="1"/>
          </p:cNvSpPr>
          <p:nvPr>
            <p:ph type="body" sz="quarter" idx="4294967295"/>
          </p:nvPr>
        </p:nvSpPr>
        <p:spPr>
          <a:xfrm>
            <a:off x="838200" y="5747075"/>
            <a:ext cx="10515600" cy="429888"/>
          </a:xfrm>
        </p:spPr>
        <p:txBody>
          <a:bodyPr/>
          <a:lstStyle/>
          <a:p>
            <a:r>
              <a:rPr lang="it-IT" dirty="0"/>
              <a:t>Nota a piè di pagina</a:t>
            </a:r>
          </a:p>
        </p:txBody>
      </p:sp>
      <p:pic>
        <p:nvPicPr>
          <p:cNvPr id="5" name="Immagine 4"/>
          <p:cNvPicPr>
            <a:picLocks noChangeAspect="1"/>
          </p:cNvPicPr>
          <p:nvPr/>
        </p:nvPicPr>
        <p:blipFill>
          <a:blip r:embed="rId2"/>
          <a:stretch>
            <a:fillRect/>
          </a:stretch>
        </p:blipFill>
        <p:spPr>
          <a:xfrm>
            <a:off x="6325492" y="2009670"/>
            <a:ext cx="5028308" cy="3821514"/>
          </a:xfrm>
          <a:prstGeom prst="rect">
            <a:avLst/>
          </a:prstGeom>
        </p:spPr>
      </p:pic>
    </p:spTree>
    <p:extLst>
      <p:ext uri="{BB962C8B-B14F-4D97-AF65-F5344CB8AC3E}">
        <p14:creationId xmlns:p14="http://schemas.microsoft.com/office/powerpoint/2010/main" val="337993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numero diapositiva 2"/>
          <p:cNvSpPr>
            <a:spLocks noGrp="1"/>
          </p:cNvSpPr>
          <p:nvPr>
            <p:ph type="sldNum" sz="quarter" idx="11"/>
          </p:nvPr>
        </p:nvSpPr>
        <p:spPr/>
        <p:txBody>
          <a:bodyPr/>
          <a:lstStyle/>
          <a:p>
            <a:fld id="{FEC4A954-C260-E84D-8B85-4D54550A05DF}" type="slidenum">
              <a:rPr lang="it-IT" smtClean="0"/>
              <a:pPr/>
              <a:t>12</a:t>
            </a:fld>
            <a:endParaRPr lang="it-IT"/>
          </a:p>
        </p:txBody>
      </p:sp>
      <p:sp>
        <p:nvSpPr>
          <p:cNvPr id="5" name="Segnaposto testo 4"/>
          <p:cNvSpPr>
            <a:spLocks noGrp="1"/>
          </p:cNvSpPr>
          <p:nvPr>
            <p:ph type="body" sz="quarter" idx="4294967295"/>
          </p:nvPr>
        </p:nvSpPr>
        <p:spPr>
          <a:xfrm>
            <a:off x="838200" y="5747075"/>
            <a:ext cx="10515600" cy="429888"/>
          </a:xfrm>
        </p:spPr>
        <p:txBody>
          <a:bodyPr/>
          <a:lstStyle/>
          <a:p>
            <a:endParaRPr lang="it-IT"/>
          </a:p>
        </p:txBody>
      </p:sp>
      <p:pic>
        <p:nvPicPr>
          <p:cNvPr id="6" name="Immagine 5"/>
          <p:cNvPicPr>
            <a:picLocks noChangeAspect="1"/>
          </p:cNvPicPr>
          <p:nvPr/>
        </p:nvPicPr>
        <p:blipFill>
          <a:blip r:embed="rId2"/>
          <a:stretch>
            <a:fillRect/>
          </a:stretch>
        </p:blipFill>
        <p:spPr>
          <a:xfrm>
            <a:off x="0" y="0"/>
            <a:ext cx="12192000" cy="6912609"/>
          </a:xfrm>
          <a:prstGeom prst="rect">
            <a:avLst/>
          </a:prstGeom>
        </p:spPr>
      </p:pic>
    </p:spTree>
    <p:extLst>
      <p:ext uri="{BB962C8B-B14F-4D97-AF65-F5344CB8AC3E}">
        <p14:creationId xmlns:p14="http://schemas.microsoft.com/office/powerpoint/2010/main" val="329581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numero diapositiva 2"/>
          <p:cNvSpPr>
            <a:spLocks noGrp="1"/>
          </p:cNvSpPr>
          <p:nvPr>
            <p:ph type="sldNum" sz="quarter" idx="11"/>
          </p:nvPr>
        </p:nvSpPr>
        <p:spPr/>
        <p:txBody>
          <a:bodyPr/>
          <a:lstStyle/>
          <a:p>
            <a:fld id="{FEC4A954-C260-E84D-8B85-4D54550A05DF}" type="slidenum">
              <a:rPr lang="it-IT" smtClean="0"/>
              <a:pPr/>
              <a:t>13</a:t>
            </a:fld>
            <a:endParaRPr lang="it-IT"/>
          </a:p>
        </p:txBody>
      </p:sp>
      <p:sp>
        <p:nvSpPr>
          <p:cNvPr id="4" name="Segnaposto contenuto 3"/>
          <p:cNvSpPr>
            <a:spLocks noGrp="1"/>
          </p:cNvSpPr>
          <p:nvPr>
            <p:ph idx="12"/>
          </p:nvPr>
        </p:nvSpPr>
        <p:spPr/>
        <p:txBody>
          <a:bodyPr/>
          <a:lstStyle/>
          <a:p>
            <a:endParaRPr lang="it-IT" dirty="0"/>
          </a:p>
        </p:txBody>
      </p:sp>
      <p:sp>
        <p:nvSpPr>
          <p:cNvPr id="5" name="Segnaposto testo 4"/>
          <p:cNvSpPr>
            <a:spLocks noGrp="1"/>
          </p:cNvSpPr>
          <p:nvPr>
            <p:ph type="body" sz="quarter" idx="4294967295"/>
          </p:nvPr>
        </p:nvSpPr>
        <p:spPr>
          <a:xfrm>
            <a:off x="838200" y="5747075"/>
            <a:ext cx="10515600" cy="429888"/>
          </a:xfrm>
        </p:spPr>
        <p:txBody>
          <a:bodyPr/>
          <a:lstStyle/>
          <a:p>
            <a:endParaRPr lang="it-IT"/>
          </a:p>
        </p:txBody>
      </p:sp>
      <p:pic>
        <p:nvPicPr>
          <p:cNvPr id="7" name="Immagine 6"/>
          <p:cNvPicPr>
            <a:picLocks noChangeAspect="1"/>
          </p:cNvPicPr>
          <p:nvPr/>
        </p:nvPicPr>
        <p:blipFill>
          <a:blip r:embed="rId2"/>
          <a:stretch>
            <a:fillRect/>
          </a:stretch>
        </p:blipFill>
        <p:spPr>
          <a:xfrm>
            <a:off x="77142" y="113882"/>
            <a:ext cx="11800010" cy="6495375"/>
          </a:xfrm>
          <a:prstGeom prst="rect">
            <a:avLst/>
          </a:prstGeom>
        </p:spPr>
      </p:pic>
    </p:spTree>
    <p:extLst>
      <p:ext uri="{BB962C8B-B14F-4D97-AF65-F5344CB8AC3E}">
        <p14:creationId xmlns:p14="http://schemas.microsoft.com/office/powerpoint/2010/main" val="3199759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numero diapositiva 2"/>
          <p:cNvSpPr>
            <a:spLocks noGrp="1"/>
          </p:cNvSpPr>
          <p:nvPr>
            <p:ph type="sldNum" sz="quarter" idx="11"/>
          </p:nvPr>
        </p:nvSpPr>
        <p:spPr/>
        <p:txBody>
          <a:bodyPr/>
          <a:lstStyle/>
          <a:p>
            <a:fld id="{FEC4A954-C260-E84D-8B85-4D54550A05DF}" type="slidenum">
              <a:rPr lang="it-IT" smtClean="0"/>
              <a:pPr/>
              <a:t>14</a:t>
            </a:fld>
            <a:endParaRPr lang="it-IT"/>
          </a:p>
        </p:txBody>
      </p:sp>
      <p:sp>
        <p:nvSpPr>
          <p:cNvPr id="4" name="Segnaposto contenuto 3"/>
          <p:cNvSpPr>
            <a:spLocks noGrp="1"/>
          </p:cNvSpPr>
          <p:nvPr>
            <p:ph idx="12"/>
          </p:nvPr>
        </p:nvSpPr>
        <p:spPr/>
        <p:txBody>
          <a:bodyPr/>
          <a:lstStyle/>
          <a:p>
            <a:endParaRPr lang="it-IT" dirty="0"/>
          </a:p>
        </p:txBody>
      </p:sp>
      <p:sp>
        <p:nvSpPr>
          <p:cNvPr id="5" name="Segnaposto testo 4"/>
          <p:cNvSpPr>
            <a:spLocks noGrp="1"/>
          </p:cNvSpPr>
          <p:nvPr>
            <p:ph type="body" sz="quarter" idx="4294967295"/>
          </p:nvPr>
        </p:nvSpPr>
        <p:spPr>
          <a:xfrm>
            <a:off x="838200" y="5747075"/>
            <a:ext cx="10515600" cy="429888"/>
          </a:xfrm>
        </p:spPr>
        <p:txBody>
          <a:bodyPr/>
          <a:lstStyle/>
          <a:p>
            <a:endParaRPr lang="it-IT"/>
          </a:p>
        </p:txBody>
      </p:sp>
      <p:pic>
        <p:nvPicPr>
          <p:cNvPr id="6" name="Immagine 5"/>
          <p:cNvPicPr>
            <a:picLocks noChangeAspect="1"/>
          </p:cNvPicPr>
          <p:nvPr/>
        </p:nvPicPr>
        <p:blipFill>
          <a:blip r:embed="rId2"/>
          <a:stretch>
            <a:fillRect/>
          </a:stretch>
        </p:blipFill>
        <p:spPr>
          <a:xfrm>
            <a:off x="311285" y="0"/>
            <a:ext cx="11663464" cy="6925290"/>
          </a:xfrm>
          <a:prstGeom prst="rect">
            <a:avLst/>
          </a:prstGeom>
        </p:spPr>
      </p:pic>
    </p:spTree>
    <p:extLst>
      <p:ext uri="{BB962C8B-B14F-4D97-AF65-F5344CB8AC3E}">
        <p14:creationId xmlns:p14="http://schemas.microsoft.com/office/powerpoint/2010/main" val="3243388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numero diapositiva 2"/>
          <p:cNvSpPr>
            <a:spLocks noGrp="1"/>
          </p:cNvSpPr>
          <p:nvPr>
            <p:ph type="sldNum" sz="quarter" idx="11"/>
          </p:nvPr>
        </p:nvSpPr>
        <p:spPr/>
        <p:txBody>
          <a:bodyPr/>
          <a:lstStyle/>
          <a:p>
            <a:fld id="{FEC4A954-C260-E84D-8B85-4D54550A05DF}" type="slidenum">
              <a:rPr lang="it-IT" smtClean="0"/>
              <a:pPr/>
              <a:t>15</a:t>
            </a:fld>
            <a:endParaRPr lang="it-IT"/>
          </a:p>
        </p:txBody>
      </p:sp>
      <p:sp>
        <p:nvSpPr>
          <p:cNvPr id="5" name="Segnaposto testo 4"/>
          <p:cNvSpPr>
            <a:spLocks noGrp="1"/>
          </p:cNvSpPr>
          <p:nvPr>
            <p:ph type="body" sz="quarter" idx="4294967295"/>
          </p:nvPr>
        </p:nvSpPr>
        <p:spPr>
          <a:xfrm>
            <a:off x="838200" y="5747075"/>
            <a:ext cx="10515600" cy="429888"/>
          </a:xfrm>
        </p:spPr>
        <p:txBody>
          <a:bodyPr/>
          <a:lstStyle/>
          <a:p>
            <a:endParaRPr lang="it-IT"/>
          </a:p>
        </p:txBody>
      </p:sp>
      <p:pic>
        <p:nvPicPr>
          <p:cNvPr id="6" name="Immagine 5"/>
          <p:cNvPicPr>
            <a:picLocks noChangeAspect="1"/>
          </p:cNvPicPr>
          <p:nvPr/>
        </p:nvPicPr>
        <p:blipFill>
          <a:blip r:embed="rId2"/>
          <a:stretch>
            <a:fillRect/>
          </a:stretch>
        </p:blipFill>
        <p:spPr>
          <a:xfrm>
            <a:off x="282102" y="29563"/>
            <a:ext cx="11712102" cy="6874164"/>
          </a:xfrm>
          <a:prstGeom prst="rect">
            <a:avLst/>
          </a:prstGeom>
        </p:spPr>
      </p:pic>
    </p:spTree>
    <p:extLst>
      <p:ext uri="{BB962C8B-B14F-4D97-AF65-F5344CB8AC3E}">
        <p14:creationId xmlns:p14="http://schemas.microsoft.com/office/powerpoint/2010/main" val="3270421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err="1"/>
              <a:t>Thank</a:t>
            </a:r>
            <a:r>
              <a:rPr lang="it-IT" dirty="0"/>
              <a:t> </a:t>
            </a:r>
            <a:r>
              <a:rPr lang="it-IT" dirty="0" err="1"/>
              <a:t>you</a:t>
            </a:r>
            <a:r>
              <a:rPr lang="it-IT" dirty="0"/>
              <a:t> for </a:t>
            </a:r>
            <a:r>
              <a:rPr lang="it-IT" dirty="0" err="1"/>
              <a:t>your</a:t>
            </a:r>
            <a:r>
              <a:rPr lang="it-IT" dirty="0"/>
              <a:t> </a:t>
            </a:r>
            <a:r>
              <a:rPr lang="it-IT" dirty="0" err="1"/>
              <a:t>attention</a:t>
            </a:r>
            <a:r>
              <a:rPr lang="it-IT" dirty="0"/>
              <a:t>!</a:t>
            </a:r>
            <a:br>
              <a:rPr lang="it-IT" dirty="0"/>
            </a:br>
            <a:br>
              <a:rPr lang="it-IT" dirty="0"/>
            </a:br>
            <a:r>
              <a:rPr lang="it-IT"/>
              <a:t>dameri@economia.unige.it</a:t>
            </a:r>
          </a:p>
        </p:txBody>
      </p:sp>
      <p:sp>
        <p:nvSpPr>
          <p:cNvPr id="4" name="Rettangolo 3">
            <a:extLst>
              <a:ext uri="{FF2B5EF4-FFF2-40B4-BE49-F238E27FC236}">
                <a16:creationId xmlns:a16="http://schemas.microsoft.com/office/drawing/2014/main" id="{D6E565CC-8F36-4574-99BE-84E7153AD15C}"/>
              </a:ext>
            </a:extLst>
          </p:cNvPr>
          <p:cNvSpPr/>
          <p:nvPr/>
        </p:nvSpPr>
        <p:spPr>
          <a:xfrm>
            <a:off x="858983" y="4696966"/>
            <a:ext cx="6048840" cy="707886"/>
          </a:xfrm>
          <a:prstGeom prst="rect">
            <a:avLst/>
          </a:prstGeom>
        </p:spPr>
        <p:txBody>
          <a:bodyPr wrap="square">
            <a:spAutoFit/>
          </a:bodyPr>
          <a:lstStyle/>
          <a:p>
            <a:r>
              <a:rPr lang="en-GB" sz="1000" dirty="0">
                <a:solidFill>
                  <a:srgbClr val="0070C0"/>
                </a:solidFill>
                <a:latin typeface="Arial" panose="020B0604020202020204" pitchFamily="34" charset="0"/>
                <a:ea typeface="Times New Roman" panose="02020603050405020304" pitchFamily="18" charset="0"/>
                <a:cs typeface="Arial" panose="020B0604020202020204" pitchFamily="34" charset="0"/>
              </a:rPr>
              <a:t>Project number:  610391-EPP-1-2019-1-IT-EPPKA2-CBHE-JP</a:t>
            </a:r>
            <a:endParaRPr lang="it-IT" sz="1000"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GB" sz="1000" i="1" dirty="0">
                <a:solidFill>
                  <a:srgbClr val="0070C0"/>
                </a:solidFill>
                <a:latin typeface="Arial" panose="020B0604020202020204" pitchFamily="34" charset="0"/>
                <a:ea typeface="Times New Roman" panose="02020603050405020304" pitchFamily="18" charset="0"/>
                <a:cs typeface="Arial" panose="020B060402020202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it-IT" sz="10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2291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0" y="1"/>
            <a:ext cx="12192000" cy="6858000"/>
          </a:xfrm>
          <a:prstGeom prst="rect">
            <a:avLst/>
          </a:prstGeom>
        </p:spPr>
      </p:pic>
      <p:sp>
        <p:nvSpPr>
          <p:cNvPr id="2" name="Titolo 1">
            <a:extLst>
              <a:ext uri="{FF2B5EF4-FFF2-40B4-BE49-F238E27FC236}">
                <a16:creationId xmlns:a16="http://schemas.microsoft.com/office/drawing/2014/main" id="{81C9EAE9-98F0-0A46-9326-81E8D3893373}"/>
              </a:ext>
            </a:extLst>
          </p:cNvPr>
          <p:cNvSpPr>
            <a:spLocks noGrp="1"/>
          </p:cNvSpPr>
          <p:nvPr>
            <p:ph type="ctrTitle"/>
          </p:nvPr>
        </p:nvSpPr>
        <p:spPr>
          <a:xfrm>
            <a:off x="303399" y="3452151"/>
            <a:ext cx="10434596" cy="1451345"/>
          </a:xfrm>
        </p:spPr>
        <p:txBody>
          <a:bodyPr>
            <a:normAutofit fontScale="90000"/>
          </a:bodyPr>
          <a:lstStyle/>
          <a:p>
            <a:r>
              <a:rPr lang="it-IT" sz="5400" dirty="0" err="1"/>
              <a:t>Why</a:t>
            </a:r>
            <a:r>
              <a:rPr lang="it-IT" sz="5400" dirty="0"/>
              <a:t> </a:t>
            </a:r>
            <a:r>
              <a:rPr lang="it-IT" sz="5400" dirty="0" err="1"/>
              <a:t>strategic</a:t>
            </a:r>
            <a:r>
              <a:rPr lang="it-IT" sz="5400" dirty="0"/>
              <a:t> </a:t>
            </a:r>
            <a:br>
              <a:rPr lang="it-IT" sz="5400" dirty="0"/>
            </a:br>
            <a:r>
              <a:rPr lang="it-IT" sz="5400" dirty="0"/>
              <a:t>planning? </a:t>
            </a:r>
          </a:p>
        </p:txBody>
      </p:sp>
    </p:spTree>
    <p:extLst>
      <p:ext uri="{BB962C8B-B14F-4D97-AF65-F5344CB8AC3E}">
        <p14:creationId xmlns:p14="http://schemas.microsoft.com/office/powerpoint/2010/main" val="231845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CDF0FBB6-68A0-0F47-8CEA-67E12B714689}"/>
              </a:ext>
            </a:extLst>
          </p:cNvPr>
          <p:cNvSpPr>
            <a:spLocks noGrp="1"/>
          </p:cNvSpPr>
          <p:nvPr>
            <p:ph sz="quarter" idx="10"/>
          </p:nvPr>
        </p:nvSpPr>
        <p:spPr>
          <a:xfrm>
            <a:off x="859126" y="4188157"/>
            <a:ext cx="10434453" cy="906143"/>
          </a:xfrm>
        </p:spPr>
        <p:txBody>
          <a:bodyPr/>
          <a:lstStyle/>
          <a:p>
            <a:r>
              <a:rPr lang="it-IT" b="1" dirty="0" err="1">
                <a:solidFill>
                  <a:srgbClr val="FF0000"/>
                </a:solidFill>
              </a:rPr>
              <a:t>Please</a:t>
            </a:r>
            <a:r>
              <a:rPr lang="it-IT" b="1" dirty="0">
                <a:solidFill>
                  <a:srgbClr val="FF0000"/>
                </a:solidFill>
              </a:rPr>
              <a:t> note </a:t>
            </a:r>
            <a:r>
              <a:rPr lang="it-IT" b="1" dirty="0" err="1">
                <a:solidFill>
                  <a:srgbClr val="FF0000"/>
                </a:solidFill>
              </a:rPr>
              <a:t>that</a:t>
            </a:r>
            <a:r>
              <a:rPr lang="it-IT" b="1" dirty="0">
                <a:solidFill>
                  <a:srgbClr val="FF0000"/>
                </a:solidFill>
              </a:rPr>
              <a:t> </a:t>
            </a:r>
            <a:r>
              <a:rPr lang="it-IT" b="1" dirty="0">
                <a:solidFill>
                  <a:srgbClr val="FF0000"/>
                </a:solidFill>
                <a:sym typeface="Wingdings" panose="05000000000000000000" pitchFamily="2" charset="2"/>
              </a:rPr>
              <a:t> </a:t>
            </a:r>
          </a:p>
          <a:p>
            <a:r>
              <a:rPr lang="it-IT" b="1" dirty="0" err="1">
                <a:solidFill>
                  <a:srgbClr val="FF0000"/>
                </a:solidFill>
                <a:sym typeface="Wingdings" panose="05000000000000000000" pitchFamily="2" charset="2"/>
              </a:rPr>
              <a:t>Resources</a:t>
            </a:r>
            <a:r>
              <a:rPr lang="it-IT" b="1" dirty="0">
                <a:solidFill>
                  <a:srgbClr val="FF0000"/>
                </a:solidFill>
                <a:sym typeface="Wingdings" panose="05000000000000000000" pitchFamily="2" charset="2"/>
              </a:rPr>
              <a:t> are </a:t>
            </a:r>
            <a:r>
              <a:rPr lang="it-IT" b="1" dirty="0" err="1">
                <a:solidFill>
                  <a:srgbClr val="FF0000"/>
                </a:solidFill>
                <a:sym typeface="Wingdings" panose="05000000000000000000" pitchFamily="2" charset="2"/>
              </a:rPr>
              <a:t>scarce</a:t>
            </a:r>
            <a:r>
              <a:rPr lang="it-IT" b="1" dirty="0">
                <a:solidFill>
                  <a:srgbClr val="FF0000"/>
                </a:solidFill>
                <a:sym typeface="Wingdings" panose="05000000000000000000" pitchFamily="2" charset="2"/>
              </a:rPr>
              <a:t>! </a:t>
            </a:r>
            <a:endParaRPr lang="it-IT" b="1" dirty="0">
              <a:solidFill>
                <a:srgbClr val="FF0000"/>
              </a:solidFill>
            </a:endParaRPr>
          </a:p>
        </p:txBody>
      </p:sp>
      <p:sp>
        <p:nvSpPr>
          <p:cNvPr id="3" name="Titolo 2">
            <a:extLst>
              <a:ext uri="{FF2B5EF4-FFF2-40B4-BE49-F238E27FC236}">
                <a16:creationId xmlns:a16="http://schemas.microsoft.com/office/drawing/2014/main" id="{48F567D5-6E0D-3649-B7E3-39C14D20D2BD}"/>
              </a:ext>
            </a:extLst>
          </p:cNvPr>
          <p:cNvSpPr>
            <a:spLocks noGrp="1"/>
          </p:cNvSpPr>
          <p:nvPr>
            <p:ph type="ctrTitle"/>
          </p:nvPr>
        </p:nvSpPr>
        <p:spPr/>
        <p:txBody>
          <a:bodyPr>
            <a:normAutofit/>
          </a:bodyPr>
          <a:lstStyle/>
          <a:p>
            <a:r>
              <a:rPr lang="en-US" dirty="0"/>
              <a:t>Strategic planning is an organization's process of defining its strategy, or direction, and making decisions on allocating its resources to pursue this strategy.</a:t>
            </a:r>
          </a:p>
        </p:txBody>
      </p:sp>
      <p:pic>
        <p:nvPicPr>
          <p:cNvPr id="4" name="Immagine 3"/>
          <p:cNvPicPr>
            <a:picLocks noChangeAspect="1"/>
          </p:cNvPicPr>
          <p:nvPr/>
        </p:nvPicPr>
        <p:blipFill>
          <a:blip r:embed="rId2"/>
          <a:stretch>
            <a:fillRect/>
          </a:stretch>
        </p:blipFill>
        <p:spPr>
          <a:xfrm>
            <a:off x="7169814" y="3532441"/>
            <a:ext cx="4123765" cy="2061883"/>
          </a:xfrm>
          <a:prstGeom prst="rect">
            <a:avLst/>
          </a:prstGeom>
        </p:spPr>
      </p:pic>
    </p:spTree>
    <p:extLst>
      <p:ext uri="{BB962C8B-B14F-4D97-AF65-F5344CB8AC3E}">
        <p14:creationId xmlns:p14="http://schemas.microsoft.com/office/powerpoint/2010/main" val="3858472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9312EAA9-383D-3C47-B5D7-939E05AB9EB4}"/>
              </a:ext>
            </a:extLst>
          </p:cNvPr>
          <p:cNvSpPr>
            <a:spLocks noGrp="1"/>
          </p:cNvSpPr>
          <p:nvPr>
            <p:ph idx="1"/>
          </p:nvPr>
        </p:nvSpPr>
        <p:spPr/>
        <p:txBody>
          <a:bodyPr/>
          <a:lstStyle/>
          <a:p>
            <a:r>
              <a:rPr lang="it-IT" dirty="0"/>
              <a:t>So the </a:t>
            </a:r>
            <a:r>
              <a:rPr lang="it-IT" dirty="0" err="1"/>
              <a:t>question</a:t>
            </a:r>
            <a:r>
              <a:rPr lang="it-IT" dirty="0"/>
              <a:t> for </a:t>
            </a:r>
            <a:r>
              <a:rPr lang="it-IT" dirty="0" err="1"/>
              <a:t>university</a:t>
            </a:r>
            <a:r>
              <a:rPr lang="it-IT" dirty="0"/>
              <a:t> </a:t>
            </a:r>
            <a:r>
              <a:rPr lang="it-IT" dirty="0" err="1"/>
              <a:t>is</a:t>
            </a:r>
            <a:r>
              <a:rPr lang="it-IT" dirty="0"/>
              <a:t>: </a:t>
            </a:r>
          </a:p>
          <a:p>
            <a:pPr lvl="1"/>
            <a:r>
              <a:rPr lang="it-IT" dirty="0" err="1"/>
              <a:t>Which</a:t>
            </a:r>
            <a:r>
              <a:rPr lang="it-IT" dirty="0"/>
              <a:t> are </a:t>
            </a:r>
            <a:r>
              <a:rPr lang="it-IT" dirty="0" err="1"/>
              <a:t>our</a:t>
            </a:r>
            <a:r>
              <a:rPr lang="it-IT" dirty="0"/>
              <a:t> </a:t>
            </a:r>
            <a:r>
              <a:rPr lang="it-IT" dirty="0" err="1"/>
              <a:t>goals</a:t>
            </a:r>
            <a:r>
              <a:rPr lang="it-IT" dirty="0"/>
              <a:t>? </a:t>
            </a:r>
          </a:p>
          <a:p>
            <a:pPr lvl="1"/>
            <a:r>
              <a:rPr lang="it-IT" dirty="0" err="1"/>
              <a:t>Which</a:t>
            </a:r>
            <a:r>
              <a:rPr lang="it-IT" dirty="0"/>
              <a:t> are </a:t>
            </a:r>
            <a:r>
              <a:rPr lang="it-IT" dirty="0" err="1"/>
              <a:t>our</a:t>
            </a:r>
            <a:r>
              <a:rPr lang="it-IT" dirty="0"/>
              <a:t> </a:t>
            </a:r>
            <a:r>
              <a:rPr lang="it-IT" dirty="0" err="1"/>
              <a:t>most</a:t>
            </a:r>
            <a:r>
              <a:rPr lang="it-IT" dirty="0"/>
              <a:t> </a:t>
            </a:r>
            <a:r>
              <a:rPr lang="it-IT" dirty="0" err="1"/>
              <a:t>precious</a:t>
            </a:r>
            <a:r>
              <a:rPr lang="it-IT" dirty="0"/>
              <a:t> and </a:t>
            </a:r>
            <a:r>
              <a:rPr lang="it-IT" dirty="0" err="1"/>
              <a:t>scarce</a:t>
            </a:r>
            <a:r>
              <a:rPr lang="it-IT" dirty="0"/>
              <a:t> </a:t>
            </a:r>
            <a:r>
              <a:rPr lang="it-IT" dirty="0" err="1"/>
              <a:t>resources</a:t>
            </a:r>
            <a:r>
              <a:rPr lang="it-IT" dirty="0"/>
              <a:t>? </a:t>
            </a:r>
          </a:p>
        </p:txBody>
      </p:sp>
      <p:sp>
        <p:nvSpPr>
          <p:cNvPr id="3" name="Segnaposto testo 2">
            <a:extLst>
              <a:ext uri="{FF2B5EF4-FFF2-40B4-BE49-F238E27FC236}">
                <a16:creationId xmlns:a16="http://schemas.microsoft.com/office/drawing/2014/main" id="{52E3E356-5B07-234B-AD5E-0C625D5CA7FC}"/>
              </a:ext>
            </a:extLst>
          </p:cNvPr>
          <p:cNvSpPr>
            <a:spLocks noGrp="1"/>
          </p:cNvSpPr>
          <p:nvPr>
            <p:ph type="body" sz="quarter" idx="13"/>
          </p:nvPr>
        </p:nvSpPr>
        <p:spPr/>
        <p:txBody>
          <a:bodyPr>
            <a:normAutofit fontScale="85000" lnSpcReduction="10000"/>
          </a:bodyPr>
          <a:lstStyle/>
          <a:p>
            <a:r>
              <a:rPr lang="it-IT" dirty="0"/>
              <a:t>Strategic planning </a:t>
            </a:r>
            <a:r>
              <a:rPr lang="it-IT" dirty="0" err="1"/>
              <a:t>is</a:t>
            </a:r>
            <a:r>
              <a:rPr lang="it-IT" dirty="0"/>
              <a:t> </a:t>
            </a:r>
            <a:r>
              <a:rPr lang="it-IT" dirty="0" err="1"/>
              <a:t>not</a:t>
            </a:r>
            <a:r>
              <a:rPr lang="it-IT" dirty="0"/>
              <a:t> </a:t>
            </a:r>
            <a:r>
              <a:rPr lang="it-IT" dirty="0" err="1"/>
              <a:t>only</a:t>
            </a:r>
            <a:r>
              <a:rPr lang="it-IT" dirty="0"/>
              <a:t> an </a:t>
            </a:r>
            <a:r>
              <a:rPr lang="it-IT" dirty="0" err="1"/>
              <a:t>economic</a:t>
            </a:r>
            <a:r>
              <a:rPr lang="it-IT" dirty="0"/>
              <a:t> </a:t>
            </a:r>
            <a:r>
              <a:rPr lang="it-IT" dirty="0" err="1"/>
              <a:t>issue</a:t>
            </a:r>
            <a:r>
              <a:rPr lang="it-IT" dirty="0"/>
              <a:t>… </a:t>
            </a:r>
            <a:r>
              <a:rPr lang="it-IT" dirty="0" err="1"/>
              <a:t>but</a:t>
            </a:r>
            <a:r>
              <a:rPr lang="it-IT" dirty="0"/>
              <a:t> </a:t>
            </a:r>
            <a:r>
              <a:rPr lang="it-IT" dirty="0" err="1"/>
              <a:t>it</a:t>
            </a:r>
            <a:r>
              <a:rPr lang="it-IT" dirty="0"/>
              <a:t> assume an </a:t>
            </a:r>
            <a:r>
              <a:rPr lang="it-IT" dirty="0" err="1"/>
              <a:t>economic</a:t>
            </a:r>
            <a:r>
              <a:rPr lang="it-IT" dirty="0"/>
              <a:t> </a:t>
            </a:r>
            <a:r>
              <a:rPr lang="it-IT" dirty="0" err="1"/>
              <a:t>role</a:t>
            </a:r>
            <a:r>
              <a:rPr lang="it-IT" dirty="0"/>
              <a:t> </a:t>
            </a:r>
            <a:r>
              <a:rPr lang="it-IT" dirty="0">
                <a:sym typeface="Wingdings" panose="05000000000000000000" pitchFamily="2" charset="2"/>
              </a:rPr>
              <a:t> in </a:t>
            </a:r>
            <a:r>
              <a:rPr lang="it-IT" dirty="0" err="1">
                <a:sym typeface="Wingdings" panose="05000000000000000000" pitchFamily="2" charset="2"/>
              </a:rPr>
              <a:t>allocating</a:t>
            </a:r>
            <a:r>
              <a:rPr lang="it-IT" dirty="0">
                <a:sym typeface="Wingdings" panose="05000000000000000000" pitchFamily="2" charset="2"/>
              </a:rPr>
              <a:t> the </a:t>
            </a:r>
            <a:r>
              <a:rPr lang="it-IT" dirty="0" err="1">
                <a:sym typeface="Wingdings" panose="05000000000000000000" pitchFamily="2" charset="2"/>
              </a:rPr>
              <a:t>scarce</a:t>
            </a:r>
            <a:r>
              <a:rPr lang="it-IT" dirty="0">
                <a:sym typeface="Wingdings" panose="05000000000000000000" pitchFamily="2" charset="2"/>
              </a:rPr>
              <a:t> </a:t>
            </a:r>
            <a:r>
              <a:rPr lang="it-IT" dirty="0" err="1">
                <a:sym typeface="Wingdings" panose="05000000000000000000" pitchFamily="2" charset="2"/>
              </a:rPr>
              <a:t>resources</a:t>
            </a:r>
            <a:r>
              <a:rPr lang="it-IT" dirty="0">
                <a:sym typeface="Wingdings" panose="05000000000000000000" pitchFamily="2" charset="2"/>
              </a:rPr>
              <a:t> in the best way, </a:t>
            </a:r>
            <a:r>
              <a:rPr lang="it-IT" dirty="0" err="1">
                <a:sym typeface="Wingdings" panose="05000000000000000000" pitchFamily="2" charset="2"/>
              </a:rPr>
              <a:t>that</a:t>
            </a:r>
            <a:r>
              <a:rPr lang="it-IT" dirty="0">
                <a:sym typeface="Wingdings" panose="05000000000000000000" pitchFamily="2" charset="2"/>
              </a:rPr>
              <a:t> </a:t>
            </a:r>
            <a:r>
              <a:rPr lang="it-IT" dirty="0" err="1">
                <a:sym typeface="Wingdings" panose="05000000000000000000" pitchFamily="2" charset="2"/>
              </a:rPr>
              <a:t>is</a:t>
            </a:r>
            <a:r>
              <a:rPr lang="it-IT" dirty="0">
                <a:sym typeface="Wingdings" panose="05000000000000000000" pitchFamily="2" charset="2"/>
              </a:rPr>
              <a:t> to </a:t>
            </a:r>
            <a:r>
              <a:rPr lang="it-IT" dirty="0" err="1">
                <a:sym typeface="Wingdings" panose="05000000000000000000" pitchFamily="2" charset="2"/>
              </a:rPr>
              <a:t>reach</a:t>
            </a:r>
            <a:r>
              <a:rPr lang="it-IT" dirty="0">
                <a:sym typeface="Wingdings" panose="05000000000000000000" pitchFamily="2" charset="2"/>
              </a:rPr>
              <a:t> the best </a:t>
            </a:r>
            <a:r>
              <a:rPr lang="it-IT" dirty="0" err="1">
                <a:sym typeface="Wingdings" panose="05000000000000000000" pitchFamily="2" charset="2"/>
              </a:rPr>
              <a:t>result</a:t>
            </a:r>
            <a:r>
              <a:rPr lang="it-IT" dirty="0">
                <a:sym typeface="Wingdings" panose="05000000000000000000" pitchFamily="2" charset="2"/>
              </a:rPr>
              <a:t> </a:t>
            </a:r>
            <a:endParaRPr lang="it-IT" dirty="0"/>
          </a:p>
        </p:txBody>
      </p:sp>
      <p:sp>
        <p:nvSpPr>
          <p:cNvPr id="4" name="Titolo 3">
            <a:extLst>
              <a:ext uri="{FF2B5EF4-FFF2-40B4-BE49-F238E27FC236}">
                <a16:creationId xmlns:a16="http://schemas.microsoft.com/office/drawing/2014/main" id="{66016892-186A-9A40-8B09-6FF54F792D8F}"/>
              </a:ext>
            </a:extLst>
          </p:cNvPr>
          <p:cNvSpPr>
            <a:spLocks noGrp="1"/>
          </p:cNvSpPr>
          <p:nvPr>
            <p:ph type="title"/>
          </p:nvPr>
        </p:nvSpPr>
        <p:spPr>
          <a:xfrm>
            <a:off x="4007796" y="365126"/>
            <a:ext cx="7346004" cy="988662"/>
          </a:xfrm>
        </p:spPr>
        <p:txBody>
          <a:bodyPr/>
          <a:lstStyle/>
          <a:p>
            <a:r>
              <a:rPr lang="it-IT" dirty="0" err="1"/>
              <a:t>Therefore</a:t>
            </a:r>
            <a:r>
              <a:rPr lang="it-IT" dirty="0"/>
              <a:t>: </a:t>
            </a:r>
          </a:p>
        </p:txBody>
      </p:sp>
      <p:sp>
        <p:nvSpPr>
          <p:cNvPr id="5" name="Segnaposto numero diapositiva 4">
            <a:extLst>
              <a:ext uri="{FF2B5EF4-FFF2-40B4-BE49-F238E27FC236}">
                <a16:creationId xmlns:a16="http://schemas.microsoft.com/office/drawing/2014/main" id="{7B002287-6745-0542-857C-08571A321BFA}"/>
              </a:ext>
            </a:extLst>
          </p:cNvPr>
          <p:cNvSpPr>
            <a:spLocks noGrp="1"/>
          </p:cNvSpPr>
          <p:nvPr>
            <p:ph type="sldNum" sz="quarter" idx="16"/>
          </p:nvPr>
        </p:nvSpPr>
        <p:spPr/>
        <p:txBody>
          <a:bodyPr/>
          <a:lstStyle/>
          <a:p>
            <a:fld id="{FEC4A954-C260-E84D-8B85-4D54550A05DF}" type="slidenum">
              <a:rPr lang="it-IT" smtClean="0"/>
              <a:pPr/>
              <a:t>4</a:t>
            </a:fld>
            <a:endParaRPr lang="it-IT"/>
          </a:p>
        </p:txBody>
      </p:sp>
      <p:pic>
        <p:nvPicPr>
          <p:cNvPr id="6" name="Immagine 5"/>
          <p:cNvPicPr>
            <a:picLocks noChangeAspect="1"/>
          </p:cNvPicPr>
          <p:nvPr/>
        </p:nvPicPr>
        <p:blipFill>
          <a:blip r:embed="rId2"/>
          <a:stretch>
            <a:fillRect/>
          </a:stretch>
        </p:blipFill>
        <p:spPr>
          <a:xfrm>
            <a:off x="7664316" y="3015024"/>
            <a:ext cx="3422783" cy="2553923"/>
          </a:xfrm>
          <a:prstGeom prst="rect">
            <a:avLst/>
          </a:prstGeom>
        </p:spPr>
      </p:pic>
    </p:spTree>
    <p:extLst>
      <p:ext uri="{BB962C8B-B14F-4D97-AF65-F5344CB8AC3E}">
        <p14:creationId xmlns:p14="http://schemas.microsoft.com/office/powerpoint/2010/main" val="3917592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a:stretch>
            <a:fillRect/>
          </a:stretch>
        </p:blipFill>
        <p:spPr>
          <a:xfrm>
            <a:off x="1909823" y="859457"/>
            <a:ext cx="9525000" cy="5819775"/>
          </a:xfrm>
          <a:prstGeom prst="rect">
            <a:avLst/>
          </a:prstGeom>
        </p:spPr>
      </p:pic>
      <p:sp>
        <p:nvSpPr>
          <p:cNvPr id="7" name="Titolo 6"/>
          <p:cNvSpPr>
            <a:spLocks noGrp="1"/>
          </p:cNvSpPr>
          <p:nvPr>
            <p:ph type="title"/>
          </p:nvPr>
        </p:nvSpPr>
        <p:spPr>
          <a:xfrm>
            <a:off x="2898842" y="365126"/>
            <a:ext cx="8454957" cy="988662"/>
          </a:xfrm>
        </p:spPr>
        <p:txBody>
          <a:bodyPr/>
          <a:lstStyle/>
          <a:p>
            <a:r>
              <a:rPr lang="it-IT" dirty="0"/>
              <a:t>Strategic planning </a:t>
            </a:r>
            <a:r>
              <a:rPr lang="it-IT" dirty="0" err="1"/>
              <a:t>is</a:t>
            </a:r>
            <a:r>
              <a:rPr lang="it-IT" dirty="0"/>
              <a:t> </a:t>
            </a:r>
            <a:r>
              <a:rPr lang="it-IT" dirty="0" err="1"/>
              <a:t>not</a:t>
            </a:r>
            <a:r>
              <a:rPr lang="it-IT" dirty="0"/>
              <a:t> a </a:t>
            </a:r>
            <a:r>
              <a:rPr lang="it-IT" dirty="0" err="1"/>
              <a:t>one-step</a:t>
            </a:r>
            <a:r>
              <a:rPr lang="it-IT" dirty="0"/>
              <a:t> task</a:t>
            </a:r>
          </a:p>
        </p:txBody>
      </p:sp>
      <p:sp>
        <p:nvSpPr>
          <p:cNvPr id="5" name="Segnaposto numero diapositiva 4"/>
          <p:cNvSpPr>
            <a:spLocks noGrp="1"/>
          </p:cNvSpPr>
          <p:nvPr>
            <p:ph type="sldNum" sz="quarter" idx="4294967295"/>
          </p:nvPr>
        </p:nvSpPr>
        <p:spPr>
          <a:xfrm>
            <a:off x="9448800" y="6356350"/>
            <a:ext cx="2743200" cy="365125"/>
          </a:xfrm>
        </p:spPr>
        <p:txBody>
          <a:bodyPr/>
          <a:lstStyle/>
          <a:p>
            <a:fld id="{FEC4A954-C260-E84D-8B85-4D54550A05DF}" type="slidenum">
              <a:rPr lang="it-IT" smtClean="0"/>
              <a:pPr/>
              <a:t>5</a:t>
            </a:fld>
            <a:endParaRPr lang="it-IT"/>
          </a:p>
        </p:txBody>
      </p:sp>
      <p:sp>
        <p:nvSpPr>
          <p:cNvPr id="13" name="CasellaDiTesto 12"/>
          <p:cNvSpPr txBox="1"/>
          <p:nvPr/>
        </p:nvSpPr>
        <p:spPr>
          <a:xfrm>
            <a:off x="838199" y="1886673"/>
            <a:ext cx="3236089" cy="914400"/>
          </a:xfrm>
          <a:prstGeom prst="rect">
            <a:avLst/>
          </a:prstGeom>
        </p:spPr>
        <p:txBody>
          <a:bodyPr vert="horz" wrap="none" lIns="91440" tIns="45720" rIns="91440" bIns="45720" rtlCol="0" anchor="ctr">
            <a:normAutofit/>
          </a:bodyPr>
          <a:lstStyle/>
          <a:p>
            <a:pPr marL="0" indent="0" algn="r">
              <a:buNone/>
            </a:pPr>
            <a:r>
              <a:rPr lang="it-IT" b="0" i="1" dirty="0">
                <a:latin typeface="Fira Sans" panose="020B0503050000020004" pitchFamily="34" charset="0"/>
              </a:rPr>
              <a:t>The long </a:t>
            </a:r>
            <a:r>
              <a:rPr lang="it-IT" b="0" i="1" dirty="0" err="1">
                <a:latin typeface="Fira Sans" panose="020B0503050000020004" pitchFamily="34" charset="0"/>
              </a:rPr>
              <a:t>journey</a:t>
            </a:r>
            <a:r>
              <a:rPr lang="it-IT" b="0" i="1" dirty="0">
                <a:latin typeface="Fira Sans" panose="020B0503050000020004" pitchFamily="34" charset="0"/>
              </a:rPr>
              <a:t> to </a:t>
            </a:r>
          </a:p>
          <a:p>
            <a:pPr marL="0" indent="0" algn="r">
              <a:buNone/>
            </a:pPr>
            <a:r>
              <a:rPr lang="it-IT" b="0" i="1" dirty="0">
                <a:latin typeface="Fira Sans" panose="020B0503050000020004" pitchFamily="34" charset="0"/>
              </a:rPr>
              <a:t>the </a:t>
            </a:r>
            <a:r>
              <a:rPr lang="it-IT" b="0" i="1" dirty="0" err="1">
                <a:latin typeface="Fira Sans" panose="020B0503050000020004" pitchFamily="34" charset="0"/>
              </a:rPr>
              <a:t>strategy</a:t>
            </a:r>
            <a:r>
              <a:rPr lang="it-IT" b="0" i="1" dirty="0">
                <a:latin typeface="Fira Sans" panose="020B0503050000020004" pitchFamily="34" charset="0"/>
              </a:rPr>
              <a:t> </a:t>
            </a:r>
            <a:r>
              <a:rPr lang="it-IT" b="0" i="1" dirty="0" err="1">
                <a:latin typeface="Fira Sans" panose="020B0503050000020004" pitchFamily="34" charset="0"/>
              </a:rPr>
              <a:t>implementation</a:t>
            </a:r>
            <a:r>
              <a:rPr lang="it-IT" b="0" i="1" dirty="0">
                <a:latin typeface="Fira Sans" panose="020B0503050000020004" pitchFamily="34" charset="0"/>
              </a:rPr>
              <a:t> </a:t>
            </a:r>
          </a:p>
        </p:txBody>
      </p:sp>
      <p:cxnSp>
        <p:nvCxnSpPr>
          <p:cNvPr id="15" name="Connettore 2 14"/>
          <p:cNvCxnSpPr/>
          <p:nvPr/>
        </p:nvCxnSpPr>
        <p:spPr>
          <a:xfrm flipH="1">
            <a:off x="2152891" y="1353788"/>
            <a:ext cx="2673752" cy="4503002"/>
          </a:xfrm>
          <a:prstGeom prst="straightConnector1">
            <a:avLst/>
          </a:prstGeom>
          <a:ln>
            <a:headEnd type="none" w="med" len="med"/>
            <a:tailEnd type="arrow" w="med" len="med"/>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78810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it-IT" dirty="0"/>
              <a:t>The </a:t>
            </a:r>
            <a:r>
              <a:rPr lang="it-IT" dirty="0" err="1"/>
              <a:t>University’s</a:t>
            </a:r>
            <a:r>
              <a:rPr lang="it-IT" dirty="0"/>
              <a:t> </a:t>
            </a:r>
            <a:r>
              <a:rPr lang="it-IT" dirty="0" err="1"/>
              <a:t>vision</a:t>
            </a:r>
            <a:r>
              <a:rPr lang="it-IT" dirty="0"/>
              <a:t> and </a:t>
            </a:r>
            <a:r>
              <a:rPr lang="it-IT" dirty="0" err="1"/>
              <a:t>mission</a:t>
            </a:r>
            <a:r>
              <a:rPr lang="it-IT" dirty="0"/>
              <a:t> are…. </a:t>
            </a:r>
          </a:p>
          <a:p>
            <a:endParaRPr lang="it-IT" dirty="0"/>
          </a:p>
          <a:p>
            <a:r>
              <a:rPr lang="it-IT" dirty="0"/>
              <a:t>…and the International </a:t>
            </a:r>
            <a:r>
              <a:rPr lang="it-IT" dirty="0" err="1"/>
              <a:t>Department’s</a:t>
            </a:r>
            <a:r>
              <a:rPr lang="it-IT" dirty="0"/>
              <a:t> </a:t>
            </a:r>
            <a:r>
              <a:rPr lang="it-IT" dirty="0" err="1"/>
              <a:t>vision</a:t>
            </a:r>
            <a:r>
              <a:rPr lang="it-IT" dirty="0"/>
              <a:t> and </a:t>
            </a:r>
            <a:r>
              <a:rPr lang="it-IT" dirty="0" err="1"/>
              <a:t>mission</a:t>
            </a:r>
            <a:r>
              <a:rPr lang="it-IT" dirty="0"/>
              <a:t> are…. </a:t>
            </a:r>
          </a:p>
          <a:p>
            <a:endParaRPr lang="it-IT" dirty="0"/>
          </a:p>
          <a:p>
            <a:r>
              <a:rPr lang="it-IT" dirty="0"/>
              <a:t>…and </a:t>
            </a:r>
            <a:r>
              <a:rPr lang="it-IT" dirty="0" err="1"/>
              <a:t>they</a:t>
            </a:r>
            <a:r>
              <a:rPr lang="it-IT" dirty="0"/>
              <a:t> are </a:t>
            </a:r>
            <a:r>
              <a:rPr lang="it-IT" dirty="0" err="1"/>
              <a:t>linked</a:t>
            </a:r>
            <a:r>
              <a:rPr lang="it-IT" dirty="0"/>
              <a:t> with the </a:t>
            </a:r>
            <a:r>
              <a:rPr lang="it-IT" dirty="0" err="1"/>
              <a:t>University’s</a:t>
            </a:r>
            <a:r>
              <a:rPr lang="it-IT" dirty="0"/>
              <a:t> </a:t>
            </a:r>
            <a:r>
              <a:rPr lang="it-IT" dirty="0" err="1"/>
              <a:t>vision</a:t>
            </a:r>
            <a:r>
              <a:rPr lang="it-IT" dirty="0"/>
              <a:t> and </a:t>
            </a:r>
            <a:r>
              <a:rPr lang="it-IT" dirty="0" err="1"/>
              <a:t>mission</a:t>
            </a:r>
            <a:r>
              <a:rPr lang="it-IT" dirty="0"/>
              <a:t> </a:t>
            </a:r>
            <a:r>
              <a:rPr lang="it-IT" dirty="0" err="1"/>
              <a:t>because</a:t>
            </a:r>
            <a:r>
              <a:rPr lang="it-IT" dirty="0"/>
              <a:t>…. </a:t>
            </a:r>
          </a:p>
          <a:p>
            <a:endParaRPr lang="it-IT" dirty="0"/>
          </a:p>
        </p:txBody>
      </p:sp>
      <p:sp>
        <p:nvSpPr>
          <p:cNvPr id="3" name="Segnaposto testo 2"/>
          <p:cNvSpPr>
            <a:spLocks noGrp="1"/>
          </p:cNvSpPr>
          <p:nvPr>
            <p:ph type="body" sz="quarter" idx="13"/>
          </p:nvPr>
        </p:nvSpPr>
        <p:spPr/>
        <p:txBody>
          <a:bodyPr/>
          <a:lstStyle/>
          <a:p>
            <a:r>
              <a:rPr lang="it-IT" dirty="0"/>
              <a:t>To </a:t>
            </a:r>
            <a:r>
              <a:rPr lang="it-IT" dirty="0" err="1"/>
              <a:t>define</a:t>
            </a:r>
            <a:r>
              <a:rPr lang="it-IT" dirty="0"/>
              <a:t> </a:t>
            </a:r>
            <a:r>
              <a:rPr lang="it-IT" dirty="0" err="1"/>
              <a:t>our</a:t>
            </a:r>
            <a:r>
              <a:rPr lang="it-IT" dirty="0"/>
              <a:t> </a:t>
            </a:r>
            <a:r>
              <a:rPr lang="it-IT" dirty="0" err="1"/>
              <a:t>vision</a:t>
            </a:r>
            <a:r>
              <a:rPr lang="it-IT" dirty="0"/>
              <a:t> and </a:t>
            </a:r>
            <a:r>
              <a:rPr lang="it-IT" dirty="0" err="1"/>
              <a:t>mission</a:t>
            </a:r>
            <a:endParaRPr lang="it-IT" dirty="0"/>
          </a:p>
        </p:txBody>
      </p:sp>
      <p:sp>
        <p:nvSpPr>
          <p:cNvPr id="4" name="Titolo 3"/>
          <p:cNvSpPr>
            <a:spLocks noGrp="1"/>
          </p:cNvSpPr>
          <p:nvPr>
            <p:ph type="title"/>
          </p:nvPr>
        </p:nvSpPr>
        <p:spPr/>
        <p:txBody>
          <a:bodyPr/>
          <a:lstStyle/>
          <a:p>
            <a:r>
              <a:rPr lang="it-IT" dirty="0"/>
              <a:t>The first </a:t>
            </a:r>
            <a:r>
              <a:rPr lang="it-IT" dirty="0" err="1"/>
              <a:t>step</a:t>
            </a:r>
            <a:r>
              <a:rPr lang="it-IT" dirty="0"/>
              <a:t> </a:t>
            </a:r>
            <a:r>
              <a:rPr lang="it-IT" dirty="0" err="1"/>
              <a:t>is</a:t>
            </a:r>
            <a:r>
              <a:rPr lang="it-IT" dirty="0"/>
              <a:t>: </a:t>
            </a:r>
          </a:p>
        </p:txBody>
      </p:sp>
      <p:sp>
        <p:nvSpPr>
          <p:cNvPr id="5" name="Segnaposto numero diapositiva 4"/>
          <p:cNvSpPr>
            <a:spLocks noGrp="1"/>
          </p:cNvSpPr>
          <p:nvPr>
            <p:ph type="sldNum" sz="quarter" idx="16"/>
          </p:nvPr>
        </p:nvSpPr>
        <p:spPr/>
        <p:txBody>
          <a:bodyPr/>
          <a:lstStyle/>
          <a:p>
            <a:fld id="{FEC4A954-C260-E84D-8B85-4D54550A05DF}" type="slidenum">
              <a:rPr lang="it-IT" smtClean="0"/>
              <a:pPr/>
              <a:t>6</a:t>
            </a:fld>
            <a:endParaRPr lang="it-IT"/>
          </a:p>
        </p:txBody>
      </p:sp>
      <p:pic>
        <p:nvPicPr>
          <p:cNvPr id="8" name="Immagine 7"/>
          <p:cNvPicPr>
            <a:picLocks noChangeAspect="1"/>
          </p:cNvPicPr>
          <p:nvPr/>
        </p:nvPicPr>
        <p:blipFill>
          <a:blip r:embed="rId2"/>
          <a:stretch>
            <a:fillRect/>
          </a:stretch>
        </p:blipFill>
        <p:spPr>
          <a:xfrm>
            <a:off x="8364071" y="1551582"/>
            <a:ext cx="2989729" cy="1425871"/>
          </a:xfrm>
          <a:prstGeom prst="rect">
            <a:avLst/>
          </a:prstGeom>
        </p:spPr>
      </p:pic>
    </p:spTree>
    <p:extLst>
      <p:ext uri="{BB962C8B-B14F-4D97-AF65-F5344CB8AC3E}">
        <p14:creationId xmlns:p14="http://schemas.microsoft.com/office/powerpoint/2010/main" val="3034105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stretch>
            <a:fillRect/>
          </a:stretch>
        </p:blipFill>
        <p:spPr>
          <a:xfrm>
            <a:off x="0" y="0"/>
            <a:ext cx="12192000" cy="7632193"/>
          </a:xfrm>
          <a:prstGeom prst="rect">
            <a:avLst/>
          </a:prstGeom>
        </p:spPr>
      </p:pic>
      <p:sp>
        <p:nvSpPr>
          <p:cNvPr id="2" name="Segnaposto contenuto 1"/>
          <p:cNvSpPr>
            <a:spLocks noGrp="1"/>
          </p:cNvSpPr>
          <p:nvPr>
            <p:ph idx="1"/>
          </p:nvPr>
        </p:nvSpPr>
        <p:spPr/>
        <p:txBody>
          <a:bodyPr>
            <a:normAutofit fontScale="92500" lnSpcReduction="10000"/>
          </a:bodyPr>
          <a:lstStyle/>
          <a:p>
            <a:r>
              <a:rPr lang="it-IT" b="1" dirty="0" err="1">
                <a:ln>
                  <a:solidFill>
                    <a:schemeClr val="accent1"/>
                  </a:solidFill>
                </a:ln>
                <a:solidFill>
                  <a:schemeClr val="bg1"/>
                </a:solidFill>
              </a:rPr>
              <a:t>Mission</a:t>
            </a:r>
            <a:r>
              <a:rPr lang="it-IT" b="1" dirty="0">
                <a:ln>
                  <a:solidFill>
                    <a:schemeClr val="accent1"/>
                  </a:solidFill>
                </a:ln>
                <a:solidFill>
                  <a:schemeClr val="bg1"/>
                </a:solidFill>
              </a:rPr>
              <a:t>: </a:t>
            </a:r>
            <a:r>
              <a:rPr lang="en-US" b="1" i="1" dirty="0">
                <a:ln>
                  <a:solidFill>
                    <a:schemeClr val="accent1"/>
                  </a:solidFill>
                </a:ln>
                <a:solidFill>
                  <a:schemeClr val="bg1"/>
                </a:solidFill>
              </a:rPr>
              <a:t>The mission of Harvard College is to educate the citizens and citizen-leaders for our society. We do this through our commitment to the transformative power of a liberal arts and sciences education.</a:t>
            </a:r>
          </a:p>
          <a:p>
            <a:r>
              <a:rPr lang="en-US" b="1" dirty="0">
                <a:ln>
                  <a:solidFill>
                    <a:schemeClr val="accent1"/>
                  </a:solidFill>
                </a:ln>
                <a:solidFill>
                  <a:schemeClr val="bg1"/>
                </a:solidFill>
              </a:rPr>
              <a:t>Vision: </a:t>
            </a:r>
            <a:r>
              <a:rPr lang="en-US" b="1" i="1" dirty="0">
                <a:ln>
                  <a:solidFill>
                    <a:schemeClr val="accent1"/>
                  </a:solidFill>
                </a:ln>
                <a:solidFill>
                  <a:schemeClr val="bg1"/>
                </a:solidFill>
              </a:rPr>
              <a:t>Harvard College sets the standard for residential liberal arts and sciences education. We have committed to creating and sustaining the conditions that enable all Harvard College students to experience an unparalleled educational journey that is intellectually, socially, and personally transformative.</a:t>
            </a:r>
          </a:p>
          <a:p>
            <a:endParaRPr lang="en-US" dirty="0">
              <a:ln>
                <a:solidFill>
                  <a:schemeClr val="accent1"/>
                </a:solidFill>
              </a:ln>
            </a:endParaRPr>
          </a:p>
          <a:p>
            <a:endParaRPr lang="en-US" dirty="0"/>
          </a:p>
          <a:p>
            <a:endParaRPr lang="it-IT" dirty="0"/>
          </a:p>
        </p:txBody>
      </p:sp>
      <p:sp>
        <p:nvSpPr>
          <p:cNvPr id="4" name="Titolo 3"/>
          <p:cNvSpPr>
            <a:spLocks noGrp="1"/>
          </p:cNvSpPr>
          <p:nvPr>
            <p:ph type="title"/>
          </p:nvPr>
        </p:nvSpPr>
        <p:spPr/>
        <p:txBody>
          <a:bodyPr/>
          <a:lstStyle/>
          <a:p>
            <a:r>
              <a:rPr lang="it-IT" b="1" dirty="0">
                <a:solidFill>
                  <a:schemeClr val="bg1"/>
                </a:solidFill>
                <a:latin typeface="Albertus Extra Bold" panose="020E0802040304020204" pitchFamily="34" charset="0"/>
              </a:rPr>
              <a:t>An </a:t>
            </a:r>
            <a:r>
              <a:rPr lang="it-IT" b="1" dirty="0" err="1">
                <a:solidFill>
                  <a:schemeClr val="bg1"/>
                </a:solidFill>
                <a:latin typeface="Albertus Extra Bold" panose="020E0802040304020204" pitchFamily="34" charset="0"/>
              </a:rPr>
              <a:t>example</a:t>
            </a:r>
            <a:r>
              <a:rPr lang="it-IT" b="1" dirty="0">
                <a:solidFill>
                  <a:schemeClr val="bg1"/>
                </a:solidFill>
                <a:latin typeface="Albertus Extra Bold" panose="020E0802040304020204" pitchFamily="34" charset="0"/>
              </a:rPr>
              <a:t>: Harvard </a:t>
            </a:r>
            <a:r>
              <a:rPr lang="it-IT" b="1" dirty="0" err="1">
                <a:solidFill>
                  <a:schemeClr val="bg1"/>
                </a:solidFill>
                <a:latin typeface="Albertus Extra Bold" panose="020E0802040304020204" pitchFamily="34" charset="0"/>
              </a:rPr>
              <a:t>University</a:t>
            </a:r>
            <a:r>
              <a:rPr lang="it-IT" b="1" dirty="0">
                <a:solidFill>
                  <a:schemeClr val="bg1"/>
                </a:solidFill>
                <a:latin typeface="Albertus Extra Bold" panose="020E0802040304020204" pitchFamily="34" charset="0"/>
              </a:rPr>
              <a:t> </a:t>
            </a:r>
          </a:p>
        </p:txBody>
      </p:sp>
      <p:sp>
        <p:nvSpPr>
          <p:cNvPr id="5" name="Segnaposto numero diapositiva 4"/>
          <p:cNvSpPr>
            <a:spLocks noGrp="1"/>
          </p:cNvSpPr>
          <p:nvPr>
            <p:ph type="sldNum" sz="quarter" idx="16"/>
          </p:nvPr>
        </p:nvSpPr>
        <p:spPr/>
        <p:txBody>
          <a:bodyPr/>
          <a:lstStyle/>
          <a:p>
            <a:fld id="{FEC4A954-C260-E84D-8B85-4D54550A05DF}" type="slidenum">
              <a:rPr lang="it-IT" smtClean="0"/>
              <a:pPr/>
              <a:t>7</a:t>
            </a:fld>
            <a:endParaRPr lang="it-IT"/>
          </a:p>
        </p:txBody>
      </p:sp>
    </p:spTree>
    <p:extLst>
      <p:ext uri="{BB962C8B-B14F-4D97-AF65-F5344CB8AC3E}">
        <p14:creationId xmlns:p14="http://schemas.microsoft.com/office/powerpoint/2010/main" val="3935638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3394952" y="365126"/>
            <a:ext cx="7958847" cy="988662"/>
          </a:xfrm>
        </p:spPr>
        <p:txBody>
          <a:bodyPr/>
          <a:lstStyle/>
          <a:p>
            <a:r>
              <a:rPr lang="it-IT" b="1" dirty="0"/>
              <a:t>The position of </a:t>
            </a:r>
            <a:r>
              <a:rPr lang="it-IT" b="1" dirty="0" err="1"/>
              <a:t>Internationalization</a:t>
            </a:r>
            <a:r>
              <a:rPr lang="it-IT" b="1" dirty="0"/>
              <a:t> </a:t>
            </a:r>
          </a:p>
        </p:txBody>
      </p:sp>
      <p:sp>
        <p:nvSpPr>
          <p:cNvPr id="5" name="Segnaposto numero diapositiva 4"/>
          <p:cNvSpPr>
            <a:spLocks noGrp="1"/>
          </p:cNvSpPr>
          <p:nvPr>
            <p:ph type="sldNum" sz="quarter" idx="4294967295"/>
          </p:nvPr>
        </p:nvSpPr>
        <p:spPr>
          <a:xfrm>
            <a:off x="9448800" y="6356350"/>
            <a:ext cx="2743200" cy="365125"/>
          </a:xfrm>
        </p:spPr>
        <p:txBody>
          <a:bodyPr/>
          <a:lstStyle/>
          <a:p>
            <a:fld id="{FEC4A954-C260-E84D-8B85-4D54550A05DF}" type="slidenum">
              <a:rPr lang="it-IT" smtClean="0"/>
              <a:pPr/>
              <a:t>8</a:t>
            </a:fld>
            <a:endParaRPr lang="it-IT"/>
          </a:p>
        </p:txBody>
      </p:sp>
      <p:pic>
        <p:nvPicPr>
          <p:cNvPr id="10" name="Immagine 9"/>
          <p:cNvPicPr>
            <a:picLocks noChangeAspect="1"/>
          </p:cNvPicPr>
          <p:nvPr/>
        </p:nvPicPr>
        <p:blipFill>
          <a:blip r:embed="rId2"/>
          <a:stretch>
            <a:fillRect/>
          </a:stretch>
        </p:blipFill>
        <p:spPr>
          <a:xfrm>
            <a:off x="1406768" y="1052960"/>
            <a:ext cx="8862647" cy="4604422"/>
          </a:xfrm>
          <a:prstGeom prst="rect">
            <a:avLst/>
          </a:prstGeom>
        </p:spPr>
      </p:pic>
      <p:sp>
        <p:nvSpPr>
          <p:cNvPr id="11" name="Ovale 10"/>
          <p:cNvSpPr/>
          <p:nvPr/>
        </p:nvSpPr>
        <p:spPr>
          <a:xfrm>
            <a:off x="4582048" y="3417734"/>
            <a:ext cx="2391508" cy="401934"/>
          </a:xfrm>
          <a:prstGeom prst="ellipse">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725826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FEC4A954-C260-E84D-8B85-4D54550A05DF}" type="slidenum">
              <a:rPr lang="it-IT" smtClean="0"/>
              <a:pPr/>
              <a:t>9</a:t>
            </a:fld>
            <a:endParaRPr lang="it-IT"/>
          </a:p>
        </p:txBody>
      </p:sp>
      <p:sp>
        <p:nvSpPr>
          <p:cNvPr id="4" name="Segnaposto testo 3"/>
          <p:cNvSpPr>
            <a:spLocks noGrp="1"/>
          </p:cNvSpPr>
          <p:nvPr>
            <p:ph type="body" sz="quarter" idx="4294967295"/>
          </p:nvPr>
        </p:nvSpPr>
        <p:spPr>
          <a:xfrm>
            <a:off x="838200" y="5747075"/>
            <a:ext cx="10515600" cy="429888"/>
          </a:xfrm>
        </p:spPr>
        <p:txBody>
          <a:bodyPr/>
          <a:lstStyle/>
          <a:p>
            <a:endParaRPr lang="it-IT" dirty="0"/>
          </a:p>
        </p:txBody>
      </p:sp>
      <p:sp>
        <p:nvSpPr>
          <p:cNvPr id="5" name="Titolo 4"/>
          <p:cNvSpPr>
            <a:spLocks noGrp="1"/>
          </p:cNvSpPr>
          <p:nvPr>
            <p:ph type="title"/>
          </p:nvPr>
        </p:nvSpPr>
        <p:spPr>
          <a:xfrm>
            <a:off x="838200" y="365125"/>
            <a:ext cx="947266" cy="4427939"/>
          </a:xfrm>
        </p:spPr>
        <p:txBody>
          <a:bodyPr vert="vert270"/>
          <a:lstStyle/>
          <a:p>
            <a:r>
              <a:rPr lang="it-IT" dirty="0" err="1"/>
              <a:t>Another</a:t>
            </a:r>
            <a:r>
              <a:rPr lang="it-IT" dirty="0"/>
              <a:t> </a:t>
            </a:r>
            <a:r>
              <a:rPr lang="it-IT" dirty="0" err="1"/>
              <a:t>example</a:t>
            </a:r>
            <a:endParaRPr lang="it-IT" dirty="0"/>
          </a:p>
        </p:txBody>
      </p:sp>
      <p:pic>
        <p:nvPicPr>
          <p:cNvPr id="6" name="Immagine 5"/>
          <p:cNvPicPr>
            <a:picLocks noChangeAspect="1"/>
          </p:cNvPicPr>
          <p:nvPr/>
        </p:nvPicPr>
        <p:blipFill>
          <a:blip r:embed="rId2"/>
          <a:stretch>
            <a:fillRect/>
          </a:stretch>
        </p:blipFill>
        <p:spPr>
          <a:xfrm>
            <a:off x="1990164" y="0"/>
            <a:ext cx="10201835" cy="6855532"/>
          </a:xfrm>
          <a:prstGeom prst="rect">
            <a:avLst/>
          </a:prstGeom>
        </p:spPr>
      </p:pic>
    </p:spTree>
    <p:extLst>
      <p:ext uri="{BB962C8B-B14F-4D97-AF65-F5344CB8AC3E}">
        <p14:creationId xmlns:p14="http://schemas.microsoft.com/office/powerpoint/2010/main" val="7475095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418</Words>
  <Application>Microsoft Office PowerPoint</Application>
  <PresentationFormat>Widescreen</PresentationFormat>
  <Paragraphs>53</Paragraphs>
  <Slides>16</Slides>
  <Notes>1</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16</vt:i4>
      </vt:variant>
    </vt:vector>
  </HeadingPairs>
  <TitlesOfParts>
    <vt:vector size="25" baseType="lpstr">
      <vt:lpstr>Albertus Extra Bold</vt:lpstr>
      <vt:lpstr>Arial</vt:lpstr>
      <vt:lpstr>Calibri</vt:lpstr>
      <vt:lpstr>Calibri Light</vt:lpstr>
      <vt:lpstr>Fira Sans</vt:lpstr>
      <vt:lpstr>Fira Sans Medium</vt:lpstr>
      <vt:lpstr>Roboto Slab</vt:lpstr>
      <vt:lpstr>Tema de Office</vt:lpstr>
      <vt:lpstr>Office</vt:lpstr>
      <vt:lpstr>Strategic planning for internationalization in University.   A business overview</vt:lpstr>
      <vt:lpstr>Why strategic  planning? </vt:lpstr>
      <vt:lpstr>Strategic planning is an organization's process of defining its strategy, or direction, and making decisions on allocating its resources to pursue this strategy.</vt:lpstr>
      <vt:lpstr>Therefore: </vt:lpstr>
      <vt:lpstr>Strategic planning is not a one-step task</vt:lpstr>
      <vt:lpstr>The first step is: </vt:lpstr>
      <vt:lpstr>An example: Harvard University </vt:lpstr>
      <vt:lpstr>The position of Internationalization </vt:lpstr>
      <vt:lpstr>Another example</vt:lpstr>
      <vt:lpstr>How to translate vision and mission in concrete activities? </vt:lpstr>
      <vt:lpstr>Michael Porter’s lesson</vt:lpstr>
      <vt:lpstr>Presentazione standard di PowerPoint</vt:lpstr>
      <vt:lpstr>Presentazione standard di PowerPoint</vt:lpstr>
      <vt:lpstr>Presentazione standard di PowerPoint</vt:lpstr>
      <vt:lpstr>Presentazione standard di PowerPoint</vt:lpstr>
      <vt:lpstr>Thank you for your attention!  dameri@economia.unige.it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Agora Institute</dc:creator>
  <cp:lastModifiedBy>angelo musaio</cp:lastModifiedBy>
  <cp:revision>9</cp:revision>
  <dcterms:created xsi:type="dcterms:W3CDTF">2020-06-17T11:13:03Z</dcterms:created>
  <dcterms:modified xsi:type="dcterms:W3CDTF">2021-03-02T11:35:42Z</dcterms:modified>
</cp:coreProperties>
</file>