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 id="2147483740" r:id="rId2"/>
  </p:sldMasterIdLst>
  <p:notesMasterIdLst>
    <p:notesMasterId r:id="rId21"/>
  </p:notesMasterIdLst>
  <p:handoutMasterIdLst>
    <p:handoutMasterId r:id="rId22"/>
  </p:handoutMasterIdLst>
  <p:sldIdLst>
    <p:sldId id="265" r:id="rId3"/>
    <p:sldId id="257" r:id="rId4"/>
    <p:sldId id="258" r:id="rId5"/>
    <p:sldId id="259" r:id="rId6"/>
    <p:sldId id="260" r:id="rId7"/>
    <p:sldId id="262" r:id="rId8"/>
    <p:sldId id="263" r:id="rId9"/>
    <p:sldId id="266" r:id="rId10"/>
    <p:sldId id="267" r:id="rId11"/>
    <p:sldId id="268" r:id="rId12"/>
    <p:sldId id="270" r:id="rId13"/>
    <p:sldId id="271" r:id="rId14"/>
    <p:sldId id="272" r:id="rId15"/>
    <p:sldId id="273" r:id="rId16"/>
    <p:sldId id="274" r:id="rId17"/>
    <p:sldId id="275" r:id="rId18"/>
    <p:sldId id="276" r:id="rId19"/>
    <p:sldId id="287" r:id="rId20"/>
  </p:sldIdLst>
  <p:sldSz cx="12190413"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p15:clr>
            <a:srgbClr val="A4A3A4"/>
          </p15:clr>
        </p15:guide>
        <p15:guide id="2" orient="horz" pos="681">
          <p15:clr>
            <a:srgbClr val="A4A3A4"/>
          </p15:clr>
        </p15:guide>
        <p15:guide id="3" orient="horz" pos="1480">
          <p15:clr>
            <a:srgbClr val="A4A3A4"/>
          </p15:clr>
        </p15:guide>
        <p15:guide id="4" orient="horz" pos="2432">
          <p15:clr>
            <a:srgbClr val="A4A3A4"/>
          </p15:clr>
        </p15:guide>
        <p15:guide id="5" orient="horz" pos="4156">
          <p15:clr>
            <a:srgbClr val="A4A3A4"/>
          </p15:clr>
        </p15:guide>
        <p15:guide id="6" orient="horz" pos="4194">
          <p15:clr>
            <a:srgbClr val="A4A3A4"/>
          </p15:clr>
        </p15:guide>
        <p15:guide id="7" orient="horz" pos="342">
          <p15:clr>
            <a:srgbClr val="A4A3A4"/>
          </p15:clr>
        </p15:guide>
        <p15:guide id="8" orient="horz" pos="1253">
          <p15:clr>
            <a:srgbClr val="A4A3A4"/>
          </p15:clr>
        </p15:guide>
        <p15:guide id="9" orient="horz" pos="4228">
          <p15:clr>
            <a:srgbClr val="A4A3A4"/>
          </p15:clr>
        </p15:guide>
        <p15:guide id="10" orient="horz" pos="2704">
          <p15:clr>
            <a:srgbClr val="A4A3A4"/>
          </p15:clr>
        </p15:guide>
        <p15:guide id="11" orient="horz" pos="2772">
          <p15:clr>
            <a:srgbClr val="A4A3A4"/>
          </p15:clr>
        </p15:guide>
        <p15:guide id="12" orient="horz" pos="3249">
          <p15:clr>
            <a:srgbClr val="A4A3A4"/>
          </p15:clr>
        </p15:guide>
        <p15:guide id="13" orient="horz" pos="2546">
          <p15:clr>
            <a:srgbClr val="A4A3A4"/>
          </p15:clr>
        </p15:guide>
        <p15:guide id="14" orient="horz" pos="3839">
          <p15:clr>
            <a:srgbClr val="A4A3A4"/>
          </p15:clr>
        </p15:guide>
        <p15:guide id="15" orient="horz" pos="3782">
          <p15:clr>
            <a:srgbClr val="A4A3A4"/>
          </p15:clr>
        </p15:guide>
        <p15:guide id="16" orient="horz" pos="3092">
          <p15:clr>
            <a:srgbClr val="A4A3A4"/>
          </p15:clr>
        </p15:guide>
        <p15:guide id="17" pos="3999">
          <p15:clr>
            <a:srgbClr val="A4A3A4"/>
          </p15:clr>
        </p15:guide>
        <p15:guide id="18" pos="664">
          <p15:clr>
            <a:srgbClr val="A4A3A4"/>
          </p15:clr>
        </p15:guide>
        <p15:guide id="19" pos="7362">
          <p15:clr>
            <a:srgbClr val="A4A3A4"/>
          </p15:clr>
        </p15:guide>
        <p15:guide id="20" pos="323">
          <p15:clr>
            <a:srgbClr val="A4A3A4"/>
          </p15:clr>
        </p15:guide>
        <p15:guide id="21" pos="7521">
          <p15:clr>
            <a:srgbClr val="A4A3A4"/>
          </p15:clr>
        </p15:guide>
        <p15:guide id="22" pos="165">
          <p15:clr>
            <a:srgbClr val="A4A3A4"/>
          </p15:clr>
        </p15:guide>
        <p15:guide id="23" pos="486">
          <p15:clr>
            <a:srgbClr val="A4A3A4"/>
          </p15:clr>
        </p15:guide>
        <p15:guide id="24" pos="850">
          <p15:clr>
            <a:srgbClr val="A4A3A4"/>
          </p15:clr>
        </p15:guide>
        <p15:guide id="25" pos="7202">
          <p15:clr>
            <a:srgbClr val="A4A3A4"/>
          </p15:clr>
        </p15:guide>
        <p15:guide id="26" pos="3839">
          <p15:clr>
            <a:srgbClr val="A4A3A4"/>
          </p15:clr>
        </p15:guide>
        <p15:guide id="27" pos="3680">
          <p15:clr>
            <a:srgbClr val="A4A3A4"/>
          </p15:clr>
        </p15:guide>
        <p15:guide id="28" pos="5778">
          <p15:clr>
            <a:srgbClr val="A4A3A4"/>
          </p15:clr>
        </p15:guide>
        <p15:guide id="29" pos="5618">
          <p15:clr>
            <a:srgbClr val="A4A3A4"/>
          </p15:clr>
        </p15:guide>
        <p15:guide id="30" pos="5650">
          <p15:clr>
            <a:srgbClr val="A4A3A4"/>
          </p15:clr>
        </p15:guide>
        <p15:guide id="31" pos="5588">
          <p15:clr>
            <a:srgbClr val="A4A3A4"/>
          </p15:clr>
        </p15:guide>
        <p15:guide id="32" pos="5461">
          <p15:clr>
            <a:srgbClr val="A4A3A4"/>
          </p15:clr>
        </p15:guide>
        <p15:guide id="33" pos="5030">
          <p15:clr>
            <a:srgbClr val="A4A3A4"/>
          </p15:clr>
        </p15:guide>
        <p15:guide id="34" pos="5188">
          <p15:clr>
            <a:srgbClr val="A4A3A4"/>
          </p15:clr>
        </p15:guide>
        <p15:guide id="35" pos="4871">
          <p15:clr>
            <a:srgbClr val="A4A3A4"/>
          </p15:clr>
        </p15:guide>
        <p15:guide id="36" pos="5062">
          <p15:clr>
            <a:srgbClr val="A4A3A4"/>
          </p15:clr>
        </p15:guide>
        <p15:guide id="37" pos="4998">
          <p15:clr>
            <a:srgbClr val="A4A3A4"/>
          </p15:clr>
        </p15:guide>
        <p15:guide id="38" pos="2038">
          <p15:clr>
            <a:srgbClr val="A4A3A4"/>
          </p15:clr>
        </p15:guide>
        <p15:guide id="39" pos="2102">
          <p15:clr>
            <a:srgbClr val="A4A3A4"/>
          </p15:clr>
        </p15:guide>
        <p15:guide id="40" pos="1907">
          <p15:clr>
            <a:srgbClr val="A4A3A4"/>
          </p15:clr>
        </p15:guide>
        <p15:guide id="41" pos="2224">
          <p15:clr>
            <a:srgbClr val="A4A3A4"/>
          </p15:clr>
        </p15:guide>
        <p15:guide id="42" pos="3808">
          <p15:clr>
            <a:srgbClr val="A4A3A4"/>
          </p15:clr>
        </p15:guide>
        <p15:guide id="43" pos="3874">
          <p15:clr>
            <a:srgbClr val="A4A3A4"/>
          </p15:clr>
        </p15:guide>
        <p15:guide id="44" pos="2505">
          <p15:clr>
            <a:srgbClr val="A4A3A4"/>
          </p15:clr>
        </p15:guide>
        <p15:guide id="45" pos="2823">
          <p15:clr>
            <a:srgbClr val="A4A3A4"/>
          </p15:clr>
        </p15:guide>
        <p15:guide id="46" pos="2694">
          <p15:clr>
            <a:srgbClr val="A4A3A4"/>
          </p15:clr>
        </p15:guide>
        <p15:guide id="47" pos="2629">
          <p15:clr>
            <a:srgbClr val="A4A3A4"/>
          </p15:clr>
        </p15:guide>
        <p15:guide id="48" pos="2660">
          <p15:clr>
            <a:srgbClr val="A4A3A4"/>
          </p15:clr>
        </p15:guide>
        <p15:guide id="49" pos="913">
          <p15:clr>
            <a:srgbClr val="A4A3A4"/>
          </p15:clr>
        </p15:guide>
        <p15:guide id="50" pos="801">
          <p15:clr>
            <a:srgbClr val="A4A3A4"/>
          </p15:clr>
        </p15:guide>
        <p15:guide id="51" pos="1121">
          <p15:clr>
            <a:srgbClr val="A4A3A4"/>
          </p15:clr>
        </p15:guide>
        <p15:guide id="52" pos="963">
          <p15:clr>
            <a:srgbClr val="A4A3A4"/>
          </p15:clr>
        </p15:guide>
        <p15:guide id="53" pos="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Pichler" initials="PP" lastIdx="1" clrIdx="0">
    <p:extLst>
      <p:ext uri="{19B8F6BF-5375-455C-9EA6-DF929625EA0E}">
        <p15:presenceInfo xmlns:p15="http://schemas.microsoft.com/office/powerpoint/2012/main" userId="8c2f00cd1d9f97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FC2"/>
    <a:srgbClr val="FE5000"/>
    <a:srgbClr val="00A376"/>
    <a:srgbClr val="A6192E"/>
    <a:srgbClr val="B9B9B9"/>
    <a:srgbClr val="888B8D"/>
    <a:srgbClr val="777777"/>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5" autoAdjust="0"/>
    <p:restoredTop sz="94679" autoAdjust="0"/>
  </p:normalViewPr>
  <p:slideViewPr>
    <p:cSldViewPr>
      <p:cViewPr varScale="1">
        <p:scale>
          <a:sx n="64" d="100"/>
          <a:sy n="64" d="100"/>
        </p:scale>
        <p:origin x="900" y="72"/>
      </p:cViewPr>
      <p:guideLst>
        <p:guide orient="horz" pos="160"/>
        <p:guide orient="horz" pos="681"/>
        <p:guide orient="horz" pos="1480"/>
        <p:guide orient="horz" pos="2432"/>
        <p:guide orient="horz" pos="4156"/>
        <p:guide orient="horz" pos="4194"/>
        <p:guide orient="horz" pos="342"/>
        <p:guide orient="horz" pos="1253"/>
        <p:guide orient="horz" pos="4228"/>
        <p:guide orient="horz" pos="2704"/>
        <p:guide orient="horz" pos="2772"/>
        <p:guide orient="horz" pos="3249"/>
        <p:guide orient="horz" pos="2546"/>
        <p:guide orient="horz" pos="3839"/>
        <p:guide orient="horz" pos="3782"/>
        <p:guide orient="horz" pos="3092"/>
        <p:guide pos="3999"/>
        <p:guide pos="664"/>
        <p:guide pos="7362"/>
        <p:guide pos="323"/>
        <p:guide pos="7521"/>
        <p:guide pos="165"/>
        <p:guide pos="486"/>
        <p:guide pos="850"/>
        <p:guide pos="7202"/>
        <p:guide pos="3839"/>
        <p:guide pos="3680"/>
        <p:guide pos="5778"/>
        <p:guide pos="5618"/>
        <p:guide pos="5650"/>
        <p:guide pos="5588"/>
        <p:guide pos="5461"/>
        <p:guide pos="5030"/>
        <p:guide pos="5188"/>
        <p:guide pos="4871"/>
        <p:guide pos="5062"/>
        <p:guide pos="4998"/>
        <p:guide pos="2038"/>
        <p:guide pos="2102"/>
        <p:guide pos="1907"/>
        <p:guide pos="2224"/>
        <p:guide pos="3808"/>
        <p:guide pos="3874"/>
        <p:guide pos="2505"/>
        <p:guide pos="2823"/>
        <p:guide pos="2694"/>
        <p:guide pos="2629"/>
        <p:guide pos="2660"/>
        <p:guide pos="913"/>
        <p:guide pos="801"/>
        <p:guide pos="1121"/>
        <p:guide pos="963"/>
        <p:guide pos="879"/>
      </p:guideLst>
    </p:cSldViewPr>
  </p:slideViewPr>
  <p:outlineViewPr>
    <p:cViewPr>
      <p:scale>
        <a:sx n="33" d="100"/>
        <a:sy n="33" d="100"/>
      </p:scale>
      <p:origin x="0" y="-807"/>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04" d="100"/>
          <a:sy n="104" d="100"/>
        </p:scale>
        <p:origin x="-33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FA6C30-E631-46F6-B8B9-516116F3C31C}" type="datetimeFigureOut">
              <a:rPr lang="de-DE" smtClean="0"/>
              <a:t>02.03.2021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1FBEC-B194-45CE-A00A-749469B114EF}" type="slidenum">
              <a:rPr lang="de-DE" smtClean="0"/>
              <a:t>‹N›</a:t>
            </a:fld>
            <a:endParaRPr lang="de-DE"/>
          </a:p>
        </p:txBody>
      </p:sp>
    </p:spTree>
    <p:extLst>
      <p:ext uri="{BB962C8B-B14F-4D97-AF65-F5344CB8AC3E}">
        <p14:creationId xmlns:p14="http://schemas.microsoft.com/office/powerpoint/2010/main" val="396234819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a:t>Presentation name</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1068A-6809-4288-9976-05908D09E554}" type="datetimeFigureOut">
              <a:rPr lang="de-DE" smtClean="0"/>
              <a:t>02.03.2021</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16A41-4220-4D42-AD5C-D6BA5AA2AC9F}" type="slidenum">
              <a:rPr lang="de-DE" smtClean="0"/>
              <a:t>‹N›</a:t>
            </a:fld>
            <a:endParaRPr lang="de-DE"/>
          </a:p>
        </p:txBody>
      </p:sp>
    </p:spTree>
    <p:extLst>
      <p:ext uri="{BB962C8B-B14F-4D97-AF65-F5344CB8AC3E}">
        <p14:creationId xmlns:p14="http://schemas.microsoft.com/office/powerpoint/2010/main" val="35799565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685800"/>
            <a:ext cx="6092825" cy="3429000"/>
          </a:xfrm>
        </p:spPr>
      </p:sp>
      <p:sp>
        <p:nvSpPr>
          <p:cNvPr id="3" name="Notizenplatzhalter 2"/>
          <p:cNvSpPr>
            <a:spLocks noGrp="1"/>
          </p:cNvSpPr>
          <p:nvPr>
            <p:ph type="body" idx="1"/>
          </p:nvPr>
        </p:nvSpPr>
        <p:spPr/>
        <p:txBody>
          <a:bodyPr/>
          <a:lstStyle/>
          <a:p>
            <a:endParaRPr lang="es-ES" dirty="0"/>
          </a:p>
        </p:txBody>
      </p:sp>
      <p:sp>
        <p:nvSpPr>
          <p:cNvPr id="4" name="Kopfzeilenplatzhalt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Presentation name</a:t>
            </a:r>
          </a:p>
        </p:txBody>
      </p:sp>
    </p:spTree>
    <p:extLst>
      <p:ext uri="{BB962C8B-B14F-4D97-AF65-F5344CB8AC3E}">
        <p14:creationId xmlns:p14="http://schemas.microsoft.com/office/powerpoint/2010/main" val="363486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s-ES"/>
          </a:p>
        </p:txBody>
      </p:sp>
      <p:sp>
        <p:nvSpPr>
          <p:cNvPr id="4" name="Datumsplatzhalter 3">
            <a:extLst>
              <a:ext uri="{FF2B5EF4-FFF2-40B4-BE49-F238E27FC236}">
                <a16:creationId xmlns:a16="http://schemas.microsoft.com/office/drawing/2014/main" id="{7D30C611-8868-4DE0-B2B5-3312A1452B26}"/>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8145AF52-7726-41E1-8064-E59D09019FF1}"/>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01191277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C99FC-9F80-4F4E-809B-43E1772192B2}"/>
              </a:ext>
            </a:extLst>
          </p:cNvPr>
          <p:cNvSpPr>
            <a:spLocks noGrp="1"/>
          </p:cNvSpPr>
          <p:nvPr>
            <p:ph type="title"/>
          </p:nvPr>
        </p:nvSpPr>
        <p:spPr/>
        <p:txBody>
          <a:bodyPr/>
          <a:lstStyle/>
          <a:p>
            <a:r>
              <a:rPr lang="en-US"/>
              <a:t>Click to edit Master title style</a:t>
            </a:r>
            <a:endParaRPr lang="es-ES"/>
          </a:p>
        </p:txBody>
      </p:sp>
      <p:sp>
        <p:nvSpPr>
          <p:cNvPr id="3" name="Vertikaler Textplatzhalter 2">
            <a:extLst>
              <a:ext uri="{FF2B5EF4-FFF2-40B4-BE49-F238E27FC236}">
                <a16:creationId xmlns:a16="http://schemas.microsoft.com/office/drawing/2014/main" id="{BF041E7E-8D74-47D7-9912-4AE102B90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umsplatzhalter 3">
            <a:extLst>
              <a:ext uri="{FF2B5EF4-FFF2-40B4-BE49-F238E27FC236}">
                <a16:creationId xmlns:a16="http://schemas.microsoft.com/office/drawing/2014/main" id="{4E225C1D-5D26-49AD-890F-E43C31EDCF6E}"/>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18F3D26A-DB00-4C8F-8A82-DAD9B15654BA}"/>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8E74EE35-2A62-4F08-9797-C879894100A5}"/>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46561459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D843C6-EDA9-4595-8E1E-DBDCE92AE1C8}"/>
              </a:ext>
            </a:extLst>
          </p:cNvPr>
          <p:cNvSpPr>
            <a:spLocks noGrp="1"/>
          </p:cNvSpPr>
          <p:nvPr>
            <p:ph type="title" orient="vert"/>
          </p:nvPr>
        </p:nvSpPr>
        <p:spPr>
          <a:xfrm>
            <a:off x="8723764" y="365125"/>
            <a:ext cx="2628558" cy="5811838"/>
          </a:xfrm>
        </p:spPr>
        <p:txBody>
          <a:bodyPr vert="eaVert"/>
          <a:lstStyle/>
          <a:p>
            <a:r>
              <a:rPr lang="en-US"/>
              <a:t>Click to edit Master title style</a:t>
            </a:r>
            <a:endParaRPr lang="es-ES"/>
          </a:p>
        </p:txBody>
      </p:sp>
      <p:sp>
        <p:nvSpPr>
          <p:cNvPr id="3" name="Vertikaler Textplatzhalter 2">
            <a:extLst>
              <a:ext uri="{FF2B5EF4-FFF2-40B4-BE49-F238E27FC236}">
                <a16:creationId xmlns:a16="http://schemas.microsoft.com/office/drawing/2014/main" id="{8344EBCE-4C6E-4E36-9ED9-ACC53F80DB08}"/>
              </a:ext>
            </a:extLst>
          </p:cNvPr>
          <p:cNvSpPr>
            <a:spLocks noGrp="1"/>
          </p:cNvSpPr>
          <p:nvPr>
            <p:ph type="body" orient="vert" idx="1"/>
          </p:nvPr>
        </p:nvSpPr>
        <p:spPr>
          <a:xfrm>
            <a:off x="838091" y="365125"/>
            <a:ext cx="773329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umsplatzhalter 3">
            <a:extLst>
              <a:ext uri="{FF2B5EF4-FFF2-40B4-BE49-F238E27FC236}">
                <a16:creationId xmlns:a16="http://schemas.microsoft.com/office/drawing/2014/main" id="{568CC0FD-77C4-4023-938E-644EB438F09F}"/>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B2559635-AEA0-4887-9B01-F065D91A06D1}"/>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C02523CB-D4DF-49FD-BF21-5FBEE2D9F4D6}"/>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417666876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00752" y="2021080"/>
            <a:ext cx="9253366" cy="2386800"/>
          </a:xfrm>
        </p:spPr>
        <p:txBody>
          <a:bodyPr anchor="b" anchorCtr="0"/>
          <a:lstStyle>
            <a:lvl1pPr>
              <a:lnSpc>
                <a:spcPts val="6400"/>
              </a:lnSpc>
              <a:defRPr sz="6400" baseline="0"/>
            </a:lvl1pPr>
          </a:lstStyle>
          <a:p>
            <a:r>
              <a:rPr lang="de-DE" dirty="0"/>
              <a:t>Title</a:t>
            </a:r>
            <a:br>
              <a:rPr lang="de-DE" dirty="0"/>
            </a:br>
            <a:r>
              <a:rPr lang="de-DE" dirty="0" err="1"/>
              <a:t>presentation</a:t>
            </a:r>
            <a:endParaRPr lang="de-DE" dirty="0"/>
          </a:p>
        </p:txBody>
      </p:sp>
      <p:sp>
        <p:nvSpPr>
          <p:cNvPr id="3" name="Untertitel 2"/>
          <p:cNvSpPr>
            <a:spLocks noGrp="1"/>
          </p:cNvSpPr>
          <p:nvPr>
            <p:ph type="subTitle" idx="1" hasCustomPrompt="1"/>
          </p:nvPr>
        </p:nvSpPr>
        <p:spPr>
          <a:xfrm>
            <a:off x="2406701" y="4550625"/>
            <a:ext cx="9269362" cy="1752600"/>
          </a:xfrm>
        </p:spPr>
        <p:txBody>
          <a:bodyPr/>
          <a:lstStyle>
            <a:lvl1pPr marL="0" indent="0" algn="l">
              <a:lnSpc>
                <a:spcPts val="3000"/>
              </a:lnSpc>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Subtitle</a:t>
            </a:r>
            <a:r>
              <a:rPr lang="de-DE" dirty="0"/>
              <a:t> </a:t>
            </a:r>
            <a:r>
              <a:rPr lang="de-DE" dirty="0" err="1"/>
              <a:t>for</a:t>
            </a:r>
            <a:r>
              <a:rPr lang="de-DE" dirty="0"/>
              <a:t> </a:t>
            </a:r>
            <a:r>
              <a:rPr lang="de-DE" dirty="0" err="1"/>
              <a:t>expanation</a:t>
            </a:r>
            <a:endParaRPr lang="de-DE" dirty="0"/>
          </a:p>
        </p:txBody>
      </p:sp>
      <p:sp>
        <p:nvSpPr>
          <p:cNvPr id="12" name="Textfeld 11"/>
          <p:cNvSpPr txBox="1"/>
          <p:nvPr userDrawn="1"/>
        </p:nvSpPr>
        <p:spPr>
          <a:xfrm>
            <a:off x="512763" y="6513664"/>
            <a:ext cx="1728240" cy="184666"/>
          </a:xfrm>
          <a:prstGeom prst="rect">
            <a:avLst/>
          </a:prstGeom>
          <a:noFill/>
        </p:spPr>
        <p:txBody>
          <a:bodyPr wrap="square" lIns="0" tIns="0" rIns="0" bIns="0" rtlCol="0" anchor="b" anchorCtr="0">
            <a:spAutoFit/>
          </a:bodyPr>
          <a:lstStyle/>
          <a:p>
            <a:r>
              <a:rPr lang="de-DE" sz="1200" b="1" dirty="0">
                <a:latin typeface="+mj-lt"/>
              </a:rPr>
              <a:t>allplan.com</a:t>
            </a:r>
          </a:p>
        </p:txBody>
      </p:sp>
    </p:spTree>
    <p:extLst>
      <p:ext uri="{BB962C8B-B14F-4D97-AF65-F5344CB8AC3E}">
        <p14:creationId xmlns:p14="http://schemas.microsoft.com/office/powerpoint/2010/main" val="162780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rious Content - 1 column + subheadline_SMALL">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771526" y="256069"/>
            <a:ext cx="10580410" cy="580571"/>
          </a:xfrm>
        </p:spPr>
        <p:txBody>
          <a:bodyPr/>
          <a:lstStyle>
            <a:lvl1pPr>
              <a:lnSpc>
                <a:spcPct val="100000"/>
              </a:lnSpc>
              <a:defRPr sz="2000">
                <a:solidFill>
                  <a:schemeClr val="tx1"/>
                </a:solidFill>
              </a:defRPr>
            </a:lvl1pPr>
          </a:lstStyle>
          <a:p>
            <a:r>
              <a:rPr lang="de-DE" dirty="0"/>
              <a:t>Headline</a:t>
            </a:r>
            <a:br>
              <a:rPr lang="de-DE" dirty="0"/>
            </a:br>
            <a:endParaRPr lang="de-DE" dirty="0"/>
          </a:p>
        </p:txBody>
      </p:sp>
      <p:sp>
        <p:nvSpPr>
          <p:cNvPr id="6" name="Foliennummernplatzhalter 5"/>
          <p:cNvSpPr>
            <a:spLocks noGrp="1"/>
          </p:cNvSpPr>
          <p:nvPr>
            <p:ph type="sldNum" sz="quarter" idx="12"/>
          </p:nvPr>
        </p:nvSpPr>
        <p:spPr>
          <a:xfrm>
            <a:off x="8831633" y="6496513"/>
            <a:ext cx="2844430" cy="196046"/>
          </a:xfrm>
        </p:spPr>
        <p:txBody>
          <a:bodyPr lIns="0" tIns="0" rIns="0" bIns="0" anchor="b" anchorCtr="0"/>
          <a:lstStyle>
            <a:lvl1pPr>
              <a:defRPr baseline="0">
                <a:latin typeface="Calibri Light" panose="020F0302020204030204" pitchFamily="34" charset="0"/>
              </a:defRPr>
            </a:lvl1pPr>
          </a:lstStyle>
          <a:p>
            <a:fld id="{610207BF-9610-4DCA-A632-B81271577532}" type="slidenum">
              <a:rPr lang="de-DE" smtClean="0"/>
              <a:pPr/>
              <a:t>‹N›</a:t>
            </a:fld>
            <a:endParaRPr lang="de-DE" dirty="0"/>
          </a:p>
        </p:txBody>
      </p:sp>
      <p:sp>
        <p:nvSpPr>
          <p:cNvPr id="14" name="Inhaltsplatzhalter 2"/>
          <p:cNvSpPr>
            <a:spLocks noGrp="1"/>
          </p:cNvSpPr>
          <p:nvPr>
            <p:ph idx="14"/>
          </p:nvPr>
        </p:nvSpPr>
        <p:spPr>
          <a:xfrm>
            <a:off x="771525" y="1412720"/>
            <a:ext cx="10915649" cy="4653119"/>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6" name="Rechteck 15"/>
          <p:cNvSpPr/>
          <p:nvPr userDrawn="1"/>
        </p:nvSpPr>
        <p:spPr>
          <a:xfrm>
            <a:off x="478427" y="260560"/>
            <a:ext cx="178620" cy="395129"/>
          </a:xfrm>
          <a:prstGeom prst="rect">
            <a:avLst/>
          </a:prstGeom>
        </p:spPr>
        <p:txBody>
          <a:bodyPr wrap="none" lIns="0" tIns="0" rIns="0" bIns="0">
            <a:noAutofit/>
          </a:bodyPr>
          <a:lstStyle/>
          <a:p>
            <a:pPr>
              <a:lnSpc>
                <a:spcPct val="100000"/>
              </a:lnSpc>
            </a:pPr>
            <a:r>
              <a:rPr lang="de-DE" sz="2000" baseline="0" dirty="0"/>
              <a:t>\</a:t>
            </a:r>
          </a:p>
        </p:txBody>
      </p:sp>
      <p:sp>
        <p:nvSpPr>
          <p:cNvPr id="12" name="Textplatzhalter 7"/>
          <p:cNvSpPr>
            <a:spLocks noGrp="1"/>
          </p:cNvSpPr>
          <p:nvPr>
            <p:ph type="body" sz="quarter" idx="13" hasCustomPrompt="1"/>
          </p:nvPr>
        </p:nvSpPr>
        <p:spPr>
          <a:xfrm>
            <a:off x="771526" y="908650"/>
            <a:ext cx="10915650" cy="253723"/>
          </a:xfrm>
        </p:spPr>
        <p:txBody>
          <a:bodyPr anchor="ctr"/>
          <a:lstStyle>
            <a:lvl1pPr>
              <a:defRPr sz="1400" b="1" i="0" cap="all" baseline="0">
                <a:solidFill>
                  <a:schemeClr val="accent1"/>
                </a:solidFill>
                <a:latin typeface="Calibri" panose="020F0502020204030204" pitchFamily="34" charset="0"/>
              </a:defRPr>
            </a:lvl1pPr>
          </a:lstStyle>
          <a:p>
            <a:pPr lvl="0"/>
            <a:r>
              <a:rPr lang="de-DE" dirty="0"/>
              <a:t>Subheadline</a:t>
            </a:r>
          </a:p>
        </p:txBody>
      </p:sp>
    </p:spTree>
    <p:extLst>
      <p:ext uri="{BB962C8B-B14F-4D97-AF65-F5344CB8AC3E}">
        <p14:creationId xmlns:p14="http://schemas.microsoft.com/office/powerpoint/2010/main" val="322532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 text/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1525" y="1006120"/>
            <a:ext cx="5070475" cy="1126700"/>
          </a:xfrm>
        </p:spPr>
        <p:txBody>
          <a:bodyPr/>
          <a:lstStyle>
            <a:lvl1pPr>
              <a:defRPr/>
            </a:lvl1pPr>
          </a:lstStyle>
          <a:p>
            <a:r>
              <a:rPr lang="de-DE" dirty="0" err="1"/>
              <a:t>headline</a:t>
            </a:r>
            <a:endParaRPr lang="de-DE" dirty="0"/>
          </a:p>
        </p:txBody>
      </p:sp>
      <p:sp>
        <p:nvSpPr>
          <p:cNvPr id="9" name="Foliennummernplatzhalter 8"/>
          <p:cNvSpPr>
            <a:spLocks noGrp="1"/>
          </p:cNvSpPr>
          <p:nvPr>
            <p:ph type="sldNum" sz="quarter" idx="12"/>
          </p:nvPr>
        </p:nvSpPr>
        <p:spPr/>
        <p:txBody>
          <a:bodyPr/>
          <a:lstStyle/>
          <a:p>
            <a:fld id="{610207BF-9610-4DCA-A632-B81271577532}" type="slidenum">
              <a:rPr lang="de-DE" smtClean="0"/>
              <a:t>‹N›</a:t>
            </a:fld>
            <a:endParaRPr lang="de-DE"/>
          </a:p>
        </p:txBody>
      </p:sp>
      <p:sp>
        <p:nvSpPr>
          <p:cNvPr id="10" name="Bildplatzhalter 2"/>
          <p:cNvSpPr>
            <a:spLocks noGrp="1"/>
          </p:cNvSpPr>
          <p:nvPr>
            <p:ph type="pic" idx="13" hasCustomPrompt="1"/>
          </p:nvPr>
        </p:nvSpPr>
        <p:spPr>
          <a:xfrm>
            <a:off x="6094413" y="0"/>
            <a:ext cx="6096000" cy="6858000"/>
          </a:xfrm>
          <a:solidFill>
            <a:schemeClr val="bg2">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11" name="Inhaltsplatzhalter 2"/>
          <p:cNvSpPr>
            <a:spLocks noGrp="1"/>
          </p:cNvSpPr>
          <p:nvPr>
            <p:ph idx="1"/>
          </p:nvPr>
        </p:nvSpPr>
        <p:spPr>
          <a:xfrm>
            <a:off x="771525" y="2250001"/>
            <a:ext cx="4803056" cy="3815837"/>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Rechteck 11"/>
          <p:cNvSpPr/>
          <p:nvPr userDrawn="1"/>
        </p:nvSpPr>
        <p:spPr>
          <a:xfrm>
            <a:off x="478426" y="1008000"/>
            <a:ext cx="185948" cy="615553"/>
          </a:xfrm>
          <a:prstGeom prst="rect">
            <a:avLst/>
          </a:prstGeom>
        </p:spPr>
        <p:txBody>
          <a:bodyPr wrap="none" lIns="0" tIns="0" rIns="0" bIns="0">
            <a:noAutofit/>
          </a:bodyPr>
          <a:lstStyle/>
          <a:p>
            <a:pPr>
              <a:lnSpc>
                <a:spcPts val="4500"/>
              </a:lnSpc>
            </a:pPr>
            <a:r>
              <a:rPr lang="de-DE" sz="4000" baseline="0" dirty="0"/>
              <a:t>\</a:t>
            </a:r>
          </a:p>
        </p:txBody>
      </p:sp>
      <p:sp>
        <p:nvSpPr>
          <p:cNvPr id="14" name="Textplatzhalter 3"/>
          <p:cNvSpPr>
            <a:spLocks noGrp="1"/>
          </p:cNvSpPr>
          <p:nvPr>
            <p:ph type="body" sz="quarter" idx="11"/>
          </p:nvPr>
        </p:nvSpPr>
        <p:spPr>
          <a:xfrm>
            <a:off x="512763" y="6075845"/>
            <a:ext cx="4089501" cy="612775"/>
          </a:xfrm>
        </p:spPr>
        <p:txBody>
          <a:bodyPr anchor="b" anchorCtr="0"/>
          <a:lstStyle>
            <a:lvl1pPr indent="0">
              <a:lnSpc>
                <a:spcPts val="1100"/>
              </a:lnSpc>
              <a:defRPr sz="950" b="0" i="0" baseline="0">
                <a:solidFill>
                  <a:schemeClr val="tx1"/>
                </a:solidFill>
                <a:latin typeface="Calibri" panose="020F0502020204030204" pitchFamily="34" charset="0"/>
              </a:defRPr>
            </a:lvl1pPr>
            <a:lvl2pPr indent="0">
              <a:lnSpc>
                <a:spcPts val="1100"/>
              </a:lnSpc>
              <a:defRPr sz="950" b="0" i="0" baseline="0">
                <a:solidFill>
                  <a:schemeClr val="tx1"/>
                </a:solidFill>
                <a:latin typeface="Calibri" panose="020F0502020204030204" pitchFamily="34" charset="0"/>
              </a:defRPr>
            </a:lvl2pPr>
            <a:lvl3pPr indent="0">
              <a:lnSpc>
                <a:spcPts val="1100"/>
              </a:lnSpc>
              <a:defRPr sz="950" b="0" i="0" baseline="0">
                <a:solidFill>
                  <a:schemeClr val="tx1"/>
                </a:solidFill>
                <a:latin typeface="Calibri" panose="020F0502020204030204" pitchFamily="34" charset="0"/>
              </a:defRPr>
            </a:lvl3pPr>
            <a:lvl4pPr indent="0">
              <a:lnSpc>
                <a:spcPts val="1100"/>
              </a:lnSpc>
              <a:defRPr sz="950" b="0" i="0" baseline="0">
                <a:solidFill>
                  <a:schemeClr val="tx1"/>
                </a:solidFill>
                <a:latin typeface="Calibri" panose="020F0502020204030204" pitchFamily="34" charset="0"/>
              </a:defRPr>
            </a:lvl4pPr>
            <a:lvl5pPr indent="0">
              <a:lnSpc>
                <a:spcPts val="1100"/>
              </a:lnSpc>
              <a:defRPr sz="950" b="0" i="0" baseline="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Fußzeilenplatzhalter 3"/>
          <p:cNvSpPr>
            <a:spLocks noGrp="1"/>
          </p:cNvSpPr>
          <p:nvPr>
            <p:ph type="ftr" sz="quarter" idx="3"/>
          </p:nvPr>
        </p:nvSpPr>
        <p:spPr>
          <a:xfrm>
            <a:off x="504000" y="338400"/>
            <a:ext cx="5333274" cy="193228"/>
          </a:xfrm>
          <a:prstGeom prst="rect">
            <a:avLst/>
          </a:prstGeom>
        </p:spPr>
        <p:txBody>
          <a:bodyPr vert="horz" lIns="0" tIns="0" rIns="0" bIns="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2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289907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1525" y="1006120"/>
            <a:ext cx="10661650" cy="1126700"/>
          </a:xfrm>
        </p:spPr>
        <p:txBody>
          <a:bodyPr/>
          <a:lstStyle>
            <a:lvl1pPr>
              <a:defRPr/>
            </a:lvl1pPr>
          </a:lstStyle>
          <a:p>
            <a:r>
              <a:rPr lang="de-DE" dirty="0" err="1"/>
              <a:t>headline</a:t>
            </a:r>
            <a:endParaRPr lang="de-DE" dirty="0"/>
          </a:p>
        </p:txBody>
      </p:sp>
      <p:sp>
        <p:nvSpPr>
          <p:cNvPr id="9" name="Foliennummernplatzhalter 8"/>
          <p:cNvSpPr>
            <a:spLocks noGrp="1"/>
          </p:cNvSpPr>
          <p:nvPr>
            <p:ph type="sldNum" sz="quarter" idx="12"/>
          </p:nvPr>
        </p:nvSpPr>
        <p:spPr>
          <a:xfrm>
            <a:off x="8831633" y="6496513"/>
            <a:ext cx="2844430" cy="196046"/>
          </a:xfrm>
        </p:spPr>
        <p:txBody>
          <a:bodyPr/>
          <a:lstStyle/>
          <a:p>
            <a:fld id="{610207BF-9610-4DCA-A632-B81271577532}" type="slidenum">
              <a:rPr lang="de-DE" smtClean="0"/>
              <a:t>‹N›</a:t>
            </a:fld>
            <a:endParaRPr lang="de-DE"/>
          </a:p>
        </p:txBody>
      </p:sp>
      <p:sp>
        <p:nvSpPr>
          <p:cNvPr id="11" name="Inhaltsplatzhalter 2"/>
          <p:cNvSpPr>
            <a:spLocks noGrp="1"/>
          </p:cNvSpPr>
          <p:nvPr>
            <p:ph idx="1"/>
          </p:nvPr>
        </p:nvSpPr>
        <p:spPr>
          <a:xfrm>
            <a:off x="771524" y="2250001"/>
            <a:ext cx="5070475" cy="3815837"/>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Rechteck 11"/>
          <p:cNvSpPr/>
          <p:nvPr userDrawn="1"/>
        </p:nvSpPr>
        <p:spPr>
          <a:xfrm>
            <a:off x="478426" y="1008000"/>
            <a:ext cx="185948" cy="615553"/>
          </a:xfrm>
          <a:prstGeom prst="rect">
            <a:avLst/>
          </a:prstGeom>
        </p:spPr>
        <p:txBody>
          <a:bodyPr wrap="none" lIns="0" tIns="0" rIns="0" bIns="0">
            <a:noAutofit/>
          </a:bodyPr>
          <a:lstStyle/>
          <a:p>
            <a:pPr>
              <a:lnSpc>
                <a:spcPts val="4500"/>
              </a:lnSpc>
            </a:pPr>
            <a:r>
              <a:rPr lang="de-DE" sz="4000" baseline="0" dirty="0"/>
              <a:t>\</a:t>
            </a:r>
          </a:p>
        </p:txBody>
      </p:sp>
      <p:sp>
        <p:nvSpPr>
          <p:cNvPr id="8" name="Inhaltsplatzhalter 2"/>
          <p:cNvSpPr>
            <a:spLocks noGrp="1"/>
          </p:cNvSpPr>
          <p:nvPr>
            <p:ph idx="13"/>
          </p:nvPr>
        </p:nvSpPr>
        <p:spPr>
          <a:xfrm>
            <a:off x="6348413" y="2250001"/>
            <a:ext cx="5068812" cy="3815837"/>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Fußzeilenplatzhalter 3"/>
          <p:cNvSpPr>
            <a:spLocks noGrp="1"/>
          </p:cNvSpPr>
          <p:nvPr>
            <p:ph type="ftr" sz="quarter" idx="3"/>
          </p:nvPr>
        </p:nvSpPr>
        <p:spPr>
          <a:xfrm>
            <a:off x="504000" y="338400"/>
            <a:ext cx="8671898" cy="193228"/>
          </a:xfrm>
          <a:prstGeom prst="rect">
            <a:avLst/>
          </a:prstGeom>
        </p:spPr>
        <p:txBody>
          <a:bodyPr vert="horz" lIns="0" tIns="0" rIns="0" bIns="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2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331858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 off-cen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71525" y="1006120"/>
            <a:ext cx="10915650" cy="1126700"/>
          </a:xfrm>
        </p:spPr>
        <p:txBody>
          <a:bodyPr/>
          <a:lstStyle>
            <a:lvl1pPr>
              <a:defRPr/>
            </a:lvl1pPr>
          </a:lstStyle>
          <a:p>
            <a:r>
              <a:rPr lang="de-DE" dirty="0" err="1"/>
              <a:t>headline</a:t>
            </a:r>
            <a:endParaRPr lang="de-DE" dirty="0"/>
          </a:p>
        </p:txBody>
      </p:sp>
      <p:sp>
        <p:nvSpPr>
          <p:cNvPr id="9" name="Foliennummernplatzhalter 8"/>
          <p:cNvSpPr>
            <a:spLocks noGrp="1"/>
          </p:cNvSpPr>
          <p:nvPr>
            <p:ph type="sldNum" sz="quarter" idx="12"/>
          </p:nvPr>
        </p:nvSpPr>
        <p:spPr>
          <a:xfrm>
            <a:off x="8831633" y="6496513"/>
            <a:ext cx="2844430" cy="196046"/>
          </a:xfrm>
        </p:spPr>
        <p:txBody>
          <a:bodyPr/>
          <a:lstStyle/>
          <a:p>
            <a:fld id="{610207BF-9610-4DCA-A632-B81271577532}" type="slidenum">
              <a:rPr lang="de-DE" smtClean="0"/>
              <a:t>‹N›</a:t>
            </a:fld>
            <a:endParaRPr lang="de-DE"/>
          </a:p>
        </p:txBody>
      </p:sp>
      <p:sp>
        <p:nvSpPr>
          <p:cNvPr id="11" name="Inhaltsplatzhalter 2"/>
          <p:cNvSpPr>
            <a:spLocks noGrp="1"/>
          </p:cNvSpPr>
          <p:nvPr>
            <p:ph idx="1"/>
          </p:nvPr>
        </p:nvSpPr>
        <p:spPr>
          <a:xfrm>
            <a:off x="771525" y="2250001"/>
            <a:ext cx="3205163" cy="3815837"/>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Rechteck 11"/>
          <p:cNvSpPr/>
          <p:nvPr userDrawn="1"/>
        </p:nvSpPr>
        <p:spPr>
          <a:xfrm>
            <a:off x="478426" y="1008000"/>
            <a:ext cx="185948" cy="615553"/>
          </a:xfrm>
          <a:prstGeom prst="rect">
            <a:avLst/>
          </a:prstGeom>
        </p:spPr>
        <p:txBody>
          <a:bodyPr wrap="none" lIns="0" tIns="0" rIns="0" bIns="0">
            <a:noAutofit/>
          </a:bodyPr>
          <a:lstStyle/>
          <a:p>
            <a:pPr>
              <a:lnSpc>
                <a:spcPts val="4500"/>
              </a:lnSpc>
            </a:pPr>
            <a:r>
              <a:rPr lang="de-DE" sz="4000" baseline="0" dirty="0"/>
              <a:t>\</a:t>
            </a:r>
          </a:p>
        </p:txBody>
      </p:sp>
      <p:sp>
        <p:nvSpPr>
          <p:cNvPr id="6" name="Inhaltsplatzhalter 5"/>
          <p:cNvSpPr>
            <a:spLocks noGrp="1"/>
          </p:cNvSpPr>
          <p:nvPr>
            <p:ph sz="quarter" idx="14" hasCustomPrompt="1"/>
          </p:nvPr>
        </p:nvSpPr>
        <p:spPr>
          <a:xfrm>
            <a:off x="4481514" y="1989139"/>
            <a:ext cx="7708900" cy="4076699"/>
          </a:xfrm>
        </p:spPr>
        <p:txBody>
          <a:bodyPr anchor="ctr" anchorCtr="0"/>
          <a:lstStyle>
            <a:lvl1pPr>
              <a:defRPr/>
            </a:lvl1pPr>
          </a:lstStyle>
          <a:p>
            <a:pPr lvl="0"/>
            <a:r>
              <a:rPr lang="de-DE" dirty="0" err="1"/>
              <a:t>insert</a:t>
            </a:r>
            <a:r>
              <a:rPr lang="de-DE" dirty="0"/>
              <a:t> </a:t>
            </a:r>
            <a:r>
              <a:rPr lang="de-DE" dirty="0" err="1"/>
              <a:t>image</a:t>
            </a:r>
            <a:endParaRPr lang="de-DE" dirty="0"/>
          </a:p>
        </p:txBody>
      </p:sp>
      <p:sp>
        <p:nvSpPr>
          <p:cNvPr id="14" name="Fußzeilenplatzhalter 3"/>
          <p:cNvSpPr>
            <a:spLocks noGrp="1"/>
          </p:cNvSpPr>
          <p:nvPr>
            <p:ph type="ftr" sz="quarter" idx="3"/>
          </p:nvPr>
        </p:nvSpPr>
        <p:spPr>
          <a:xfrm>
            <a:off x="504000" y="338400"/>
            <a:ext cx="8671898" cy="193228"/>
          </a:xfrm>
          <a:prstGeom prst="rect">
            <a:avLst/>
          </a:prstGeom>
        </p:spPr>
        <p:txBody>
          <a:bodyPr vert="horz" lIns="0" tIns="0" rIns="0" bIns="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2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232191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single + text">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610207BF-9610-4DCA-A632-B81271577532}" type="slidenum">
              <a:rPr lang="de-DE" smtClean="0"/>
              <a:t>‹N›</a:t>
            </a:fld>
            <a:endParaRPr lang="de-DE"/>
          </a:p>
        </p:txBody>
      </p:sp>
      <p:sp>
        <p:nvSpPr>
          <p:cNvPr id="10" name="Bildplatzhalter 2"/>
          <p:cNvSpPr>
            <a:spLocks noGrp="1"/>
          </p:cNvSpPr>
          <p:nvPr>
            <p:ph type="pic" idx="13" hasCustomPrompt="1"/>
          </p:nvPr>
        </p:nvSpPr>
        <p:spPr>
          <a:xfrm>
            <a:off x="0" y="0"/>
            <a:ext cx="12190413" cy="6858000"/>
          </a:xfrm>
          <a:solidFill>
            <a:schemeClr val="bg2">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11" name="Inhaltsplatzhalter 2"/>
          <p:cNvSpPr>
            <a:spLocks noGrp="1"/>
          </p:cNvSpPr>
          <p:nvPr>
            <p:ph idx="1" hasCustomPrompt="1"/>
          </p:nvPr>
        </p:nvSpPr>
        <p:spPr>
          <a:xfrm>
            <a:off x="9424989" y="2250001"/>
            <a:ext cx="2514599" cy="3815837"/>
          </a:xfrm>
          <a:solidFill>
            <a:schemeClr val="tx1"/>
          </a:solidFill>
        </p:spPr>
        <p:txBody>
          <a:bodyPr lIns="252000" tIns="252000" rIns="252000" bIns="180000"/>
          <a:lstStyle>
            <a:lvl1pPr marL="0" indent="0">
              <a:lnSpc>
                <a:spcPts val="2500"/>
              </a:lnSpc>
              <a:buFont typeface="Calibri Light" panose="020F0302020204030204" pitchFamily="34" charset="0"/>
              <a:buNone/>
              <a:defRPr sz="2000" b="0" cap="all" baseline="0">
                <a:solidFill>
                  <a:schemeClr val="bg1"/>
                </a:solidFill>
                <a:latin typeface="Calibri Light" panose="020F0302020204030204" pitchFamily="34" charset="0"/>
              </a:defRPr>
            </a:lvl1pPr>
            <a:lvl2pPr marL="0" indent="0">
              <a:lnSpc>
                <a:spcPts val="1350"/>
              </a:lnSpc>
              <a:spcBef>
                <a:spcPts val="0"/>
              </a:spcBef>
              <a:buFont typeface="Calibri" panose="020F0502020204030204" pitchFamily="34" charset="0"/>
              <a:buNone/>
              <a:defRPr sz="950" b="0" i="0" baseline="0">
                <a:solidFill>
                  <a:schemeClr val="bg1"/>
                </a:solidFill>
                <a:latin typeface="Calibri" panose="020F0502020204030204" pitchFamily="34" charset="0"/>
              </a:defRPr>
            </a:lvl2pPr>
            <a:lvl3pPr marL="0" indent="0">
              <a:lnSpc>
                <a:spcPts val="1350"/>
              </a:lnSpc>
              <a:spcBef>
                <a:spcPts val="0"/>
              </a:spcBef>
              <a:buFont typeface="Calibri Light" panose="020F0302020204030204" pitchFamily="34" charset="0"/>
              <a:buNone/>
              <a:defRPr sz="950" b="0" i="0" baseline="0">
                <a:solidFill>
                  <a:schemeClr val="bg1"/>
                </a:solidFill>
                <a:latin typeface="Calibri" panose="020F0502020204030204" pitchFamily="34" charset="0"/>
              </a:defRPr>
            </a:lvl3pPr>
            <a:lvl4pPr marL="0" indent="0">
              <a:lnSpc>
                <a:spcPts val="1350"/>
              </a:lnSpc>
              <a:spcBef>
                <a:spcPts val="0"/>
              </a:spcBef>
              <a:buNone/>
              <a:defRPr sz="950" b="0" i="0" baseline="0">
                <a:solidFill>
                  <a:schemeClr val="bg1"/>
                </a:solidFill>
                <a:latin typeface="Calibri" panose="020F0502020204030204" pitchFamily="34" charset="0"/>
              </a:defRPr>
            </a:lvl4pPr>
            <a:lvl5pPr marL="0" indent="0">
              <a:lnSpc>
                <a:spcPts val="1350"/>
              </a:lnSpc>
              <a:spcBef>
                <a:spcPts val="0"/>
              </a:spcBef>
              <a:buFont typeface="Calibri" panose="020F0502020204030204" pitchFamily="34" charset="0"/>
              <a:buNone/>
              <a:defRPr sz="950" b="0" i="0" baseline="0">
                <a:solidFill>
                  <a:schemeClr val="bg1"/>
                </a:solidFill>
                <a:latin typeface="Calibri" panose="020F0502020204030204" pitchFamily="34" charset="0"/>
              </a:defRPr>
            </a:lvl5pPr>
          </a:lstStyle>
          <a:p>
            <a:pPr lvl="0"/>
            <a:r>
              <a:rPr lang="de-DE" dirty="0"/>
              <a:t>Headline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3"/>
          <p:cNvSpPr>
            <a:spLocks noGrp="1"/>
          </p:cNvSpPr>
          <p:nvPr>
            <p:ph type="body" sz="quarter" idx="11"/>
          </p:nvPr>
        </p:nvSpPr>
        <p:spPr>
          <a:xfrm>
            <a:off x="512763" y="6127601"/>
            <a:ext cx="4089501" cy="612775"/>
          </a:xfrm>
        </p:spPr>
        <p:txBody>
          <a:bodyPr anchor="b" anchorCtr="0"/>
          <a:lstStyle>
            <a:lvl1pPr indent="0">
              <a:lnSpc>
                <a:spcPts val="1100"/>
              </a:lnSpc>
              <a:defRPr sz="950" b="0" i="0" baseline="0">
                <a:solidFill>
                  <a:schemeClr val="tx1"/>
                </a:solidFill>
                <a:latin typeface="Calibri" panose="020F0502020204030204" pitchFamily="34" charset="0"/>
              </a:defRPr>
            </a:lvl1pPr>
            <a:lvl2pPr indent="0">
              <a:lnSpc>
                <a:spcPts val="1100"/>
              </a:lnSpc>
              <a:defRPr sz="950" b="0" i="0" baseline="0">
                <a:solidFill>
                  <a:schemeClr val="tx1"/>
                </a:solidFill>
                <a:latin typeface="Calibri" panose="020F0502020204030204" pitchFamily="34" charset="0"/>
              </a:defRPr>
            </a:lvl2pPr>
            <a:lvl3pPr indent="0">
              <a:lnSpc>
                <a:spcPts val="1100"/>
              </a:lnSpc>
              <a:defRPr sz="950" b="0" i="0" baseline="0">
                <a:solidFill>
                  <a:schemeClr val="tx1"/>
                </a:solidFill>
                <a:latin typeface="Calibri" panose="020F0502020204030204" pitchFamily="34" charset="0"/>
              </a:defRPr>
            </a:lvl3pPr>
            <a:lvl4pPr indent="0">
              <a:lnSpc>
                <a:spcPts val="1100"/>
              </a:lnSpc>
              <a:defRPr sz="950" b="0" i="0" baseline="0">
                <a:solidFill>
                  <a:schemeClr val="tx1"/>
                </a:solidFill>
                <a:latin typeface="Calibri" panose="020F0502020204030204" pitchFamily="34" charset="0"/>
              </a:defRPr>
            </a:lvl4pPr>
            <a:lvl5pPr indent="0">
              <a:lnSpc>
                <a:spcPts val="1100"/>
              </a:lnSpc>
              <a:defRPr sz="950" b="0" i="0" baseline="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86198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 single + text">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a:xfrm>
            <a:off x="8831633" y="6498000"/>
            <a:ext cx="2844430" cy="196046"/>
          </a:xfrm>
        </p:spPr>
        <p:txBody>
          <a:bodyPr/>
          <a:lstStyle/>
          <a:p>
            <a:fld id="{610207BF-9610-4DCA-A632-B81271577532}" type="slidenum">
              <a:rPr lang="de-DE" smtClean="0"/>
              <a:t>‹N›</a:t>
            </a:fld>
            <a:endParaRPr lang="de-DE"/>
          </a:p>
        </p:txBody>
      </p:sp>
      <p:sp>
        <p:nvSpPr>
          <p:cNvPr id="10" name="Bildplatzhalter 2"/>
          <p:cNvSpPr>
            <a:spLocks noGrp="1" noChangeAspect="1"/>
          </p:cNvSpPr>
          <p:nvPr>
            <p:ph type="pic" idx="13" hasCustomPrompt="1"/>
          </p:nvPr>
        </p:nvSpPr>
        <p:spPr>
          <a:xfrm>
            <a:off x="3530600" y="0"/>
            <a:ext cx="8408988" cy="4292600"/>
          </a:xfrm>
          <a:solidFill>
            <a:schemeClr val="bg2">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8" name="Textplatzhalter 3"/>
          <p:cNvSpPr>
            <a:spLocks noGrp="1"/>
          </p:cNvSpPr>
          <p:nvPr>
            <p:ph type="body" sz="quarter" idx="11"/>
          </p:nvPr>
        </p:nvSpPr>
        <p:spPr>
          <a:xfrm>
            <a:off x="6352589" y="6081742"/>
            <a:ext cx="4089501" cy="612775"/>
          </a:xfrm>
        </p:spPr>
        <p:txBody>
          <a:bodyPr anchor="b" anchorCtr="0"/>
          <a:lstStyle>
            <a:lvl1pPr indent="0" algn="l">
              <a:lnSpc>
                <a:spcPts val="1100"/>
              </a:lnSpc>
              <a:defRPr sz="950" b="0" i="0" baseline="0">
                <a:solidFill>
                  <a:schemeClr val="tx1"/>
                </a:solidFill>
                <a:latin typeface="Calibri" panose="020F0502020204030204" pitchFamily="34" charset="0"/>
              </a:defRPr>
            </a:lvl1pPr>
            <a:lvl2pPr indent="0" algn="l">
              <a:lnSpc>
                <a:spcPts val="1100"/>
              </a:lnSpc>
              <a:defRPr sz="950" b="0" i="0" baseline="0">
                <a:solidFill>
                  <a:schemeClr val="tx1"/>
                </a:solidFill>
                <a:latin typeface="Calibri" panose="020F0502020204030204" pitchFamily="34" charset="0"/>
              </a:defRPr>
            </a:lvl2pPr>
            <a:lvl3pPr indent="0" algn="l">
              <a:lnSpc>
                <a:spcPts val="1100"/>
              </a:lnSpc>
              <a:defRPr sz="950" b="0" i="0" baseline="0">
                <a:solidFill>
                  <a:schemeClr val="tx1"/>
                </a:solidFill>
                <a:latin typeface="Calibri" panose="020F0502020204030204" pitchFamily="34" charset="0"/>
              </a:defRPr>
            </a:lvl3pPr>
            <a:lvl4pPr indent="0" algn="l">
              <a:lnSpc>
                <a:spcPts val="1100"/>
              </a:lnSpc>
              <a:defRPr sz="950" b="0" i="0" baseline="0">
                <a:solidFill>
                  <a:schemeClr val="tx1"/>
                </a:solidFill>
                <a:latin typeface="Calibri" panose="020F0502020204030204" pitchFamily="34" charset="0"/>
              </a:defRPr>
            </a:lvl4pPr>
            <a:lvl5pPr indent="0" algn="l">
              <a:lnSpc>
                <a:spcPts val="1100"/>
              </a:lnSpc>
              <a:defRPr sz="950" b="0" i="0" baseline="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9" name="Inhaltsplatzhalter 2"/>
          <p:cNvSpPr>
            <a:spLocks noGrp="1"/>
          </p:cNvSpPr>
          <p:nvPr>
            <p:ph idx="14"/>
          </p:nvPr>
        </p:nvSpPr>
        <p:spPr>
          <a:xfrm>
            <a:off x="6348412" y="4521314"/>
            <a:ext cx="5084763" cy="1830274"/>
          </a:xfrm>
        </p:spPr>
        <p:txBody>
          <a:bodyPr/>
          <a:lstStyle>
            <a:lvl1pPr marL="0" indent="0">
              <a:lnSpc>
                <a:spcPts val="2100"/>
              </a:lnSpc>
              <a:buFont typeface="Calibri Light" panose="020F0302020204030204" pitchFamily="34" charset="0"/>
              <a:buNone/>
              <a:defRPr sz="1400" b="1" i="0" baseline="0">
                <a:solidFill>
                  <a:schemeClr val="tx1"/>
                </a:solidFill>
                <a:latin typeface="+mj-lt"/>
              </a:defRPr>
            </a:lvl1pPr>
            <a:lvl2pPr marL="0" indent="0">
              <a:lnSpc>
                <a:spcPts val="2100"/>
              </a:lnSpc>
              <a:buFont typeface="Calibri" panose="020F0502020204030204" pitchFamily="34" charset="0"/>
              <a:buNone/>
              <a:defRPr sz="1400" b="0" i="0" baseline="0">
                <a:solidFill>
                  <a:schemeClr val="tx1"/>
                </a:solidFill>
                <a:latin typeface="Calibri" panose="020F0502020204030204" pitchFamily="34" charset="0"/>
              </a:defRPr>
            </a:lvl2pPr>
            <a:lvl3pPr marL="0" indent="0">
              <a:lnSpc>
                <a:spcPts val="2100"/>
              </a:lnSpc>
              <a:spcBef>
                <a:spcPts val="0"/>
              </a:spcBef>
              <a:buFont typeface="Calibri Light" panose="020F0302020204030204" pitchFamily="34" charset="0"/>
              <a:buNone/>
              <a:defRPr sz="1400">
                <a:solidFill>
                  <a:schemeClr val="tx1"/>
                </a:solidFill>
                <a:latin typeface="+mn-lt"/>
              </a:defRPr>
            </a:lvl3pPr>
            <a:lvl4pPr marL="0" indent="0">
              <a:lnSpc>
                <a:spcPts val="2100"/>
              </a:lnSpc>
              <a:spcBef>
                <a:spcPts val="0"/>
              </a:spcBef>
              <a:buNone/>
              <a:defRPr sz="1400">
                <a:solidFill>
                  <a:schemeClr val="tx1"/>
                </a:solidFill>
                <a:latin typeface="+mn-lt"/>
              </a:defRPr>
            </a:lvl4pPr>
            <a:lvl5pPr marL="0" indent="0">
              <a:lnSpc>
                <a:spcPts val="2100"/>
              </a:lnSpc>
              <a:spcBef>
                <a:spcPts val="0"/>
              </a:spcBef>
              <a:buFont typeface="Calibri" panose="020F0502020204030204" pitchFamily="34" charset="0"/>
              <a:buNone/>
              <a:defRPr sz="14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0" name="Titel 1"/>
          <p:cNvSpPr>
            <a:spLocks noGrp="1"/>
          </p:cNvSpPr>
          <p:nvPr>
            <p:ph type="title" hasCustomPrompt="1"/>
          </p:nvPr>
        </p:nvSpPr>
        <p:spPr>
          <a:xfrm>
            <a:off x="771525" y="3794674"/>
            <a:ext cx="5576888" cy="1126700"/>
          </a:xfrm>
        </p:spPr>
        <p:txBody>
          <a:bodyPr anchor="b" anchorCtr="0"/>
          <a:lstStyle>
            <a:lvl1pPr>
              <a:lnSpc>
                <a:spcPts val="6400"/>
              </a:lnSpc>
              <a:defRPr sz="6400">
                <a:solidFill>
                  <a:schemeClr val="tx1"/>
                </a:solidFill>
              </a:defRPr>
            </a:lvl1pPr>
          </a:lstStyle>
          <a:p>
            <a:r>
              <a:rPr lang="de-DE" dirty="0" err="1"/>
              <a:t>headline</a:t>
            </a:r>
            <a:endParaRPr lang="de-DE" dirty="0"/>
          </a:p>
        </p:txBody>
      </p:sp>
      <p:sp>
        <p:nvSpPr>
          <p:cNvPr id="21" name="Rechteck 20"/>
          <p:cNvSpPr/>
          <p:nvPr userDrawn="1"/>
        </p:nvSpPr>
        <p:spPr>
          <a:xfrm>
            <a:off x="478426" y="1008000"/>
            <a:ext cx="185948" cy="615553"/>
          </a:xfrm>
          <a:prstGeom prst="rect">
            <a:avLst/>
          </a:prstGeom>
        </p:spPr>
        <p:txBody>
          <a:bodyPr wrap="none" lIns="0" tIns="0" rIns="0" bIns="0">
            <a:noAutofit/>
          </a:bodyPr>
          <a:lstStyle/>
          <a:p>
            <a:pPr>
              <a:lnSpc>
                <a:spcPts val="4500"/>
              </a:lnSpc>
            </a:pPr>
            <a:r>
              <a:rPr lang="de-DE" sz="4000" baseline="0" dirty="0">
                <a:solidFill>
                  <a:schemeClr val="bg1"/>
                </a:solidFill>
              </a:rPr>
              <a:t>\</a:t>
            </a:r>
          </a:p>
        </p:txBody>
      </p:sp>
      <p:sp>
        <p:nvSpPr>
          <p:cNvPr id="12" name="Fußzeilenplatzhalter 3"/>
          <p:cNvSpPr>
            <a:spLocks noGrp="1"/>
          </p:cNvSpPr>
          <p:nvPr>
            <p:ph type="ftr" sz="quarter" idx="3"/>
          </p:nvPr>
        </p:nvSpPr>
        <p:spPr>
          <a:xfrm>
            <a:off x="504000" y="338400"/>
            <a:ext cx="2909051" cy="193228"/>
          </a:xfrm>
          <a:prstGeom prst="rect">
            <a:avLst/>
          </a:prstGeom>
        </p:spPr>
        <p:txBody>
          <a:bodyPr vert="horz" lIns="0" tIns="0" rIns="0" bIns="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2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3093960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 single + text 2">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610207BF-9610-4DCA-A632-B81271577532}" type="slidenum">
              <a:rPr lang="de-DE" smtClean="0"/>
              <a:t>‹N›</a:t>
            </a:fld>
            <a:endParaRPr lang="de-DE"/>
          </a:p>
        </p:txBody>
      </p:sp>
      <p:sp>
        <p:nvSpPr>
          <p:cNvPr id="10" name="Bildplatzhalter 2"/>
          <p:cNvSpPr>
            <a:spLocks noGrp="1"/>
          </p:cNvSpPr>
          <p:nvPr>
            <p:ph type="pic" idx="13" hasCustomPrompt="1"/>
          </p:nvPr>
        </p:nvSpPr>
        <p:spPr>
          <a:xfrm>
            <a:off x="3530600" y="0"/>
            <a:ext cx="8659813" cy="6858000"/>
          </a:xfrm>
          <a:solidFill>
            <a:schemeClr val="bg2">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11" name="Inhaltsplatzhalter 2"/>
          <p:cNvSpPr>
            <a:spLocks noGrp="1"/>
          </p:cNvSpPr>
          <p:nvPr>
            <p:ph idx="1" hasCustomPrompt="1"/>
          </p:nvPr>
        </p:nvSpPr>
        <p:spPr>
          <a:xfrm>
            <a:off x="8908783" y="5561838"/>
            <a:ext cx="2524392" cy="504000"/>
          </a:xfrm>
          <a:noFill/>
        </p:spPr>
        <p:txBody>
          <a:bodyPr lIns="0" tIns="0" rIns="0" bIns="0" anchor="b" anchorCtr="0"/>
          <a:lstStyle>
            <a:lvl1pPr marL="0" indent="0" algn="r">
              <a:lnSpc>
                <a:spcPts val="1600"/>
              </a:lnSpc>
              <a:buFont typeface="Calibri Light" panose="020F0302020204030204" pitchFamily="34" charset="0"/>
              <a:buNone/>
              <a:defRPr sz="1400" b="0" cap="all" baseline="0">
                <a:solidFill>
                  <a:schemeClr val="bg1"/>
                </a:solidFill>
                <a:latin typeface="Calibri" panose="020F0502020204030204" pitchFamily="34" charset="0"/>
              </a:defRPr>
            </a:lvl1pPr>
            <a:lvl2pPr marL="0" indent="0" algn="r">
              <a:lnSpc>
                <a:spcPts val="1350"/>
              </a:lnSpc>
              <a:spcBef>
                <a:spcPts val="0"/>
              </a:spcBef>
              <a:buFont typeface="Calibri" panose="020F0502020204030204" pitchFamily="34" charset="0"/>
              <a:buNone/>
              <a:defRPr sz="950" b="0" i="0" baseline="0">
                <a:solidFill>
                  <a:schemeClr val="bg1"/>
                </a:solidFill>
                <a:latin typeface="Calibri" panose="020F0502020204030204" pitchFamily="34" charset="0"/>
              </a:defRPr>
            </a:lvl2pPr>
            <a:lvl3pPr marL="0" indent="0" algn="r">
              <a:lnSpc>
                <a:spcPts val="1350"/>
              </a:lnSpc>
              <a:spcBef>
                <a:spcPts val="0"/>
              </a:spcBef>
              <a:buFont typeface="Calibri Light" panose="020F0302020204030204" pitchFamily="34" charset="0"/>
              <a:buNone/>
              <a:defRPr sz="950" b="0" i="0" baseline="0">
                <a:solidFill>
                  <a:schemeClr val="bg1"/>
                </a:solidFill>
                <a:latin typeface="Calibri" panose="020F0502020204030204" pitchFamily="34" charset="0"/>
              </a:defRPr>
            </a:lvl3pPr>
            <a:lvl4pPr marL="0" indent="0" algn="r">
              <a:lnSpc>
                <a:spcPts val="1350"/>
              </a:lnSpc>
              <a:spcBef>
                <a:spcPts val="0"/>
              </a:spcBef>
              <a:buNone/>
              <a:defRPr sz="950" b="0" i="0" baseline="0">
                <a:solidFill>
                  <a:schemeClr val="bg1"/>
                </a:solidFill>
                <a:latin typeface="Calibri" panose="020F0502020204030204" pitchFamily="34" charset="0"/>
              </a:defRPr>
            </a:lvl4pPr>
            <a:lvl5pPr marL="0" indent="0" algn="r">
              <a:lnSpc>
                <a:spcPts val="1350"/>
              </a:lnSpc>
              <a:spcBef>
                <a:spcPts val="0"/>
              </a:spcBef>
              <a:buFont typeface="Calibri" panose="020F0502020204030204" pitchFamily="34" charset="0"/>
              <a:buNone/>
              <a:defRPr sz="950" b="0" i="0" baseline="0">
                <a:solidFill>
                  <a:schemeClr val="bg1"/>
                </a:solidFill>
                <a:latin typeface="Calibri" panose="020F0502020204030204" pitchFamily="34" charset="0"/>
              </a:defRPr>
            </a:lvl5pPr>
          </a:lstStyle>
          <a:p>
            <a:pPr lvl="0"/>
            <a:r>
              <a:rPr lang="de-DE" dirty="0"/>
              <a:t>Headline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p:cNvSpPr>
            <a:spLocks noGrp="1"/>
          </p:cNvSpPr>
          <p:nvPr>
            <p:ph idx="14"/>
          </p:nvPr>
        </p:nvSpPr>
        <p:spPr>
          <a:xfrm>
            <a:off x="771526" y="2250001"/>
            <a:ext cx="2255837" cy="3815837"/>
          </a:xfrm>
        </p:spPr>
        <p:txBody>
          <a:bodyPr/>
          <a:lstStyle>
            <a:lvl1pPr marL="252000" indent="-252000">
              <a:buFont typeface="Calibri Light" panose="020F0302020204030204" pitchFamily="34" charset="0"/>
              <a:buChar char="›"/>
              <a:defRPr/>
            </a:lvl1pPr>
            <a:lvl2pPr marL="252000" indent="-252000">
              <a:buFont typeface="Calibri" panose="020F0502020204030204" pitchFamily="34" charset="0"/>
              <a:buChar char="›"/>
              <a:defRPr sz="2250" b="1" i="0" cap="all" baseline="0">
                <a:latin typeface="Calibri" panose="020F0502020204030204" pitchFamily="34" charset="0"/>
              </a:defRPr>
            </a:lvl2pPr>
            <a:lvl3pPr marL="252000" indent="-252000">
              <a:spcBef>
                <a:spcPts val="0"/>
              </a:spcBef>
              <a:buFont typeface="Calibri Light" panose="020F0302020204030204" pitchFamily="34" charset="0"/>
              <a:buChar char="›"/>
              <a:defRPr/>
            </a:lvl3pPr>
            <a:lvl5pPr marL="252000" indent="-2520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Titel 1"/>
          <p:cNvSpPr>
            <a:spLocks noGrp="1"/>
          </p:cNvSpPr>
          <p:nvPr>
            <p:ph type="title" hasCustomPrompt="1"/>
          </p:nvPr>
        </p:nvSpPr>
        <p:spPr>
          <a:xfrm>
            <a:off x="771525" y="1006120"/>
            <a:ext cx="10915650" cy="1126700"/>
          </a:xfrm>
        </p:spPr>
        <p:txBody>
          <a:bodyPr/>
          <a:lstStyle>
            <a:lvl1pPr>
              <a:defRPr/>
            </a:lvl1pPr>
          </a:lstStyle>
          <a:p>
            <a:r>
              <a:rPr lang="de-DE" dirty="0" err="1"/>
              <a:t>headline</a:t>
            </a:r>
            <a:endParaRPr lang="de-DE" dirty="0"/>
          </a:p>
        </p:txBody>
      </p:sp>
      <p:sp>
        <p:nvSpPr>
          <p:cNvPr id="7" name="Rechteck 6"/>
          <p:cNvSpPr/>
          <p:nvPr userDrawn="1"/>
        </p:nvSpPr>
        <p:spPr>
          <a:xfrm>
            <a:off x="478426" y="1008000"/>
            <a:ext cx="185948" cy="615553"/>
          </a:xfrm>
          <a:prstGeom prst="rect">
            <a:avLst/>
          </a:prstGeom>
        </p:spPr>
        <p:txBody>
          <a:bodyPr wrap="none" lIns="0" tIns="0" rIns="0" bIns="0">
            <a:noAutofit/>
          </a:bodyPr>
          <a:lstStyle/>
          <a:p>
            <a:pPr>
              <a:lnSpc>
                <a:spcPts val="4500"/>
              </a:lnSpc>
            </a:pPr>
            <a:r>
              <a:rPr lang="de-DE" sz="4000" baseline="0" dirty="0"/>
              <a:t>\</a:t>
            </a:r>
          </a:p>
        </p:txBody>
      </p:sp>
      <p:sp>
        <p:nvSpPr>
          <p:cNvPr id="13" name="Freihandform 12"/>
          <p:cNvSpPr/>
          <p:nvPr userDrawn="1"/>
        </p:nvSpPr>
        <p:spPr>
          <a:xfrm>
            <a:off x="3352768" y="2349500"/>
            <a:ext cx="12508302" cy="3804249"/>
          </a:xfrm>
          <a:custGeom>
            <a:avLst/>
            <a:gdLst>
              <a:gd name="connsiteX0" fmla="*/ 0 w 12508302"/>
              <a:gd name="connsiteY0" fmla="*/ 0 h 3804249"/>
              <a:gd name="connsiteX1" fmla="*/ 836762 w 12508302"/>
              <a:gd name="connsiteY1" fmla="*/ 0 h 3804249"/>
              <a:gd name="connsiteX2" fmla="*/ 2122098 w 12508302"/>
              <a:gd name="connsiteY2" fmla="*/ 3804249 h 3804249"/>
              <a:gd name="connsiteX3" fmla="*/ 12387532 w 12508302"/>
              <a:gd name="connsiteY3" fmla="*/ 3804249 h 3804249"/>
              <a:gd name="connsiteX4" fmla="*/ 12508302 w 12508302"/>
              <a:gd name="connsiteY4" fmla="*/ 3804249 h 380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302" h="3804249">
                <a:moveTo>
                  <a:pt x="0" y="0"/>
                </a:moveTo>
                <a:lnTo>
                  <a:pt x="836762" y="0"/>
                </a:lnTo>
                <a:lnTo>
                  <a:pt x="2122098" y="3804249"/>
                </a:lnTo>
                <a:lnTo>
                  <a:pt x="12387532" y="3804249"/>
                </a:lnTo>
                <a:lnTo>
                  <a:pt x="12508302" y="3804249"/>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3"/>
          <p:cNvSpPr>
            <a:spLocks noGrp="1"/>
          </p:cNvSpPr>
          <p:nvPr>
            <p:ph type="body" sz="quarter" idx="11"/>
          </p:nvPr>
        </p:nvSpPr>
        <p:spPr>
          <a:xfrm>
            <a:off x="504000" y="6075845"/>
            <a:ext cx="2523363" cy="612775"/>
          </a:xfrm>
        </p:spPr>
        <p:txBody>
          <a:bodyPr anchor="b" anchorCtr="0"/>
          <a:lstStyle>
            <a:lvl1pPr indent="0" algn="l">
              <a:lnSpc>
                <a:spcPts val="1100"/>
              </a:lnSpc>
              <a:defRPr sz="950" b="0" i="0" baseline="0">
                <a:solidFill>
                  <a:schemeClr val="tx1"/>
                </a:solidFill>
                <a:latin typeface="Calibri" panose="020F0502020204030204" pitchFamily="34" charset="0"/>
              </a:defRPr>
            </a:lvl1pPr>
            <a:lvl2pPr indent="0" algn="l">
              <a:lnSpc>
                <a:spcPts val="1100"/>
              </a:lnSpc>
              <a:defRPr sz="950" b="0" i="0" baseline="0">
                <a:solidFill>
                  <a:schemeClr val="tx1"/>
                </a:solidFill>
                <a:latin typeface="Calibri" panose="020F0502020204030204" pitchFamily="34" charset="0"/>
              </a:defRPr>
            </a:lvl2pPr>
            <a:lvl3pPr indent="0" algn="l">
              <a:lnSpc>
                <a:spcPts val="1100"/>
              </a:lnSpc>
              <a:defRPr sz="950" b="0" i="0" baseline="0">
                <a:solidFill>
                  <a:schemeClr val="tx1"/>
                </a:solidFill>
                <a:latin typeface="Calibri" panose="020F0502020204030204" pitchFamily="34" charset="0"/>
              </a:defRPr>
            </a:lvl3pPr>
            <a:lvl4pPr indent="0" algn="l">
              <a:lnSpc>
                <a:spcPts val="1100"/>
              </a:lnSpc>
              <a:defRPr sz="950" b="0" i="0" baseline="0">
                <a:solidFill>
                  <a:schemeClr val="tx1"/>
                </a:solidFill>
                <a:latin typeface="Calibri" panose="020F0502020204030204" pitchFamily="34" charset="0"/>
              </a:defRPr>
            </a:lvl4pPr>
            <a:lvl5pPr indent="0" algn="l">
              <a:lnSpc>
                <a:spcPts val="1100"/>
              </a:lnSpc>
              <a:defRPr sz="950" b="0" i="0" baseline="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Fußzeilenplatzhalter 3"/>
          <p:cNvSpPr>
            <a:spLocks noGrp="1"/>
          </p:cNvSpPr>
          <p:nvPr>
            <p:ph type="ftr" sz="quarter" idx="3"/>
          </p:nvPr>
        </p:nvSpPr>
        <p:spPr>
          <a:xfrm>
            <a:off x="504000" y="338400"/>
            <a:ext cx="2909051" cy="193228"/>
          </a:xfrm>
          <a:prstGeom prst="rect">
            <a:avLst/>
          </a:prstGeom>
        </p:spPr>
        <p:txBody>
          <a:bodyPr vert="horz" lIns="0" tIns="0" rIns="0" bIns="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2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116492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02248-9D76-4F11-BF48-7A0836331CB9}"/>
              </a:ext>
            </a:extLst>
          </p:cNvPr>
          <p:cNvSpPr>
            <a:spLocks noGrp="1"/>
          </p:cNvSpPr>
          <p:nvPr>
            <p:ph type="title"/>
          </p:nvPr>
        </p:nvSpPr>
        <p:spPr/>
        <p:txBody>
          <a:bodyPr/>
          <a:lstStyle/>
          <a:p>
            <a:r>
              <a:rPr lang="en-US"/>
              <a:t>Click to edit Master title style</a:t>
            </a:r>
            <a:endParaRPr lang="es-ES"/>
          </a:p>
        </p:txBody>
      </p:sp>
      <p:sp>
        <p:nvSpPr>
          <p:cNvPr id="3" name="Inhaltsplatzhalter 2">
            <a:extLst>
              <a:ext uri="{FF2B5EF4-FFF2-40B4-BE49-F238E27FC236}">
                <a16:creationId xmlns:a16="http://schemas.microsoft.com/office/drawing/2014/main" id="{3B37C525-6303-445E-AC98-D1075F114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umsplatzhalter 3">
            <a:extLst>
              <a:ext uri="{FF2B5EF4-FFF2-40B4-BE49-F238E27FC236}">
                <a16:creationId xmlns:a16="http://schemas.microsoft.com/office/drawing/2014/main" id="{BD43803D-83BD-4BB3-942C-AB8C1555139C}"/>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5AE96921-C879-4E58-912D-35C81BDBC6A1}"/>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F7B6554E-E1E2-44DE-B09A-382FC245048F}"/>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341417359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836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281" y="1122363"/>
            <a:ext cx="10361851"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ooter Placeholder 4"/>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144988075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162" y="602034"/>
            <a:ext cx="10514231" cy="1325563"/>
          </a:xfrm>
        </p:spPr>
        <p:txBody>
          <a:bodyPr/>
          <a:lstStyle>
            <a:lvl1pPr>
              <a:defRPr/>
            </a:lvl1pPr>
          </a:lstStyle>
          <a:p>
            <a:r>
              <a:rPr lang="de-DE" dirty="0"/>
              <a:t>Content</a:t>
            </a:r>
          </a:p>
        </p:txBody>
      </p:sp>
      <p:sp>
        <p:nvSpPr>
          <p:cNvPr id="7" name="Foliennummernplatzhalter 6"/>
          <p:cNvSpPr>
            <a:spLocks noGrp="1"/>
          </p:cNvSpPr>
          <p:nvPr>
            <p:ph type="sldNum" sz="quarter" idx="12"/>
          </p:nvPr>
        </p:nvSpPr>
        <p:spPr>
          <a:xfrm>
            <a:off x="8831633" y="6496513"/>
            <a:ext cx="2844430" cy="196046"/>
          </a:xfrm>
        </p:spPr>
        <p:txBody>
          <a:bodyPr/>
          <a:lstStyle/>
          <a:p>
            <a:fld id="{610207BF-9610-4DCA-A632-B81271577532}" type="slidenum">
              <a:rPr lang="de-DE" smtClean="0"/>
              <a:t>‹N›</a:t>
            </a:fld>
            <a:endParaRPr lang="de-DE"/>
          </a:p>
        </p:txBody>
      </p:sp>
      <p:sp>
        <p:nvSpPr>
          <p:cNvPr id="37" name="Inhaltsplatzhalter 2"/>
          <p:cNvSpPr>
            <a:spLocks noGrp="1"/>
          </p:cNvSpPr>
          <p:nvPr>
            <p:ph idx="1" hasCustomPrompt="1"/>
          </p:nvPr>
        </p:nvSpPr>
        <p:spPr>
          <a:xfrm>
            <a:off x="4222751" y="1998002"/>
            <a:ext cx="7210425" cy="4101587"/>
          </a:xfrm>
          <a:solidFill>
            <a:schemeClr val="bg1"/>
          </a:solidFill>
        </p:spPr>
        <p:txBody>
          <a:bodyPr lIns="252000" tIns="252000" rIns="0" bIns="180000" numCol="2" spcCol="360000"/>
          <a:lstStyle>
            <a:lvl1pPr marL="189025" indent="-189025">
              <a:lnSpc>
                <a:spcPts val="1200"/>
              </a:lnSpc>
              <a:spcAft>
                <a:spcPts val="675"/>
              </a:spcAft>
              <a:buClr>
                <a:schemeClr val="accent1"/>
              </a:buClr>
              <a:buFont typeface="+mj-lt"/>
              <a:buAutoNum type="romanUcPeriod"/>
              <a:tabLst>
                <a:tab pos="2160288" algn="l"/>
              </a:tabLst>
              <a:defRPr sz="1050" b="1" i="0" cap="all" baseline="0">
                <a:solidFill>
                  <a:schemeClr val="accent1"/>
                </a:solidFill>
                <a:latin typeface="Calibri" panose="020F0502020204030204" pitchFamily="34" charset="0"/>
              </a:defRPr>
            </a:lvl1pPr>
            <a:lvl2pPr marL="189025" indent="-189025" defTabSz="189025">
              <a:lnSpc>
                <a:spcPts val="1200"/>
              </a:lnSpc>
              <a:spcBef>
                <a:spcPts val="375"/>
              </a:spcBef>
              <a:buFont typeface="+mj-lt"/>
              <a:buAutoNum type="arabicPeriod"/>
              <a:tabLst>
                <a:tab pos="2160288" algn="l"/>
              </a:tabLst>
              <a:defRPr sz="1050" b="0" i="0" baseline="0">
                <a:latin typeface="Calibri" panose="020F0502020204030204" pitchFamily="34" charset="0"/>
              </a:defRPr>
            </a:lvl2pPr>
            <a:lvl3pPr marL="297040" indent="-108014" defTabSz="270036">
              <a:lnSpc>
                <a:spcPts val="1200"/>
              </a:lnSpc>
              <a:spcBef>
                <a:spcPts val="0"/>
              </a:spcBef>
              <a:buFont typeface="Calibri Light" panose="020F0302020204030204" pitchFamily="34" charset="0"/>
              <a:buChar char="›"/>
              <a:tabLst>
                <a:tab pos="2160288" algn="l"/>
              </a:tabLst>
              <a:defRPr sz="1050" baseline="0">
                <a:latin typeface="+mj-lt"/>
              </a:defRPr>
            </a:lvl3pPr>
            <a:lvl4pPr marL="297040" indent="-108014">
              <a:lnSpc>
                <a:spcPts val="1200"/>
              </a:lnSpc>
              <a:spcBef>
                <a:spcPts val="0"/>
              </a:spcBef>
              <a:tabLst>
                <a:tab pos="2160288" algn="l"/>
              </a:tabLst>
              <a:defRPr sz="1050" baseline="0">
                <a:latin typeface="+mj-lt"/>
              </a:defRPr>
            </a:lvl4pPr>
            <a:lvl5pPr marL="297040" indent="-108014">
              <a:lnSpc>
                <a:spcPts val="1200"/>
              </a:lnSpc>
              <a:spcBef>
                <a:spcPts val="0"/>
              </a:spcBef>
              <a:buFont typeface="Calibri" panose="020F0502020204030204" pitchFamily="34" charset="0"/>
              <a:buChar char="›"/>
              <a:tabLst>
                <a:tab pos="2160288" algn="l"/>
              </a:tabLst>
              <a:defRPr>
                <a:latin typeface="+mj-lt"/>
              </a:defRPr>
            </a:lvl5pPr>
          </a:lstStyle>
          <a:p>
            <a:pPr lvl="0"/>
            <a:r>
              <a:rPr lang="de-DE" dirty="0"/>
              <a:t>Textmasterformat </a:t>
            </a:r>
            <a:br>
              <a:rPr lang="de-DE" dirty="0"/>
            </a:br>
            <a:r>
              <a:rPr lang="de-DE" dirty="0"/>
              <a:t>bearbeiten</a:t>
            </a:r>
          </a:p>
          <a:p>
            <a:pPr lvl="1"/>
            <a:r>
              <a:rPr lang="de-DE" dirty="0"/>
              <a:t>Zweite Ebene	01</a:t>
            </a:r>
          </a:p>
          <a:p>
            <a:pPr lvl="2"/>
            <a:r>
              <a:rPr lang="de-DE" dirty="0"/>
              <a:t>Dritte Ebene	01</a:t>
            </a:r>
          </a:p>
          <a:p>
            <a:pPr lvl="3"/>
            <a:r>
              <a:rPr lang="de-DE" dirty="0"/>
              <a:t>Vierte Ebene	01</a:t>
            </a:r>
          </a:p>
          <a:p>
            <a:pPr lvl="4"/>
            <a:r>
              <a:rPr lang="de-DE" dirty="0"/>
              <a:t>Fünfte Ebene</a:t>
            </a:r>
          </a:p>
        </p:txBody>
      </p:sp>
      <p:pic>
        <p:nvPicPr>
          <p:cNvPr id="13" name="Grafik 12"/>
          <p:cNvPicPr>
            <a:picLocks noChangeAspect="1"/>
          </p:cNvPicPr>
          <p:nvPr userDrawn="1"/>
        </p:nvPicPr>
        <p:blipFill rotWithShape="1">
          <a:blip r:embed="rId2">
            <a:extLst>
              <a:ext uri="{28A0092B-C50C-407E-A947-70E740481C1C}">
                <a14:useLocalDpi xmlns:a14="http://schemas.microsoft.com/office/drawing/2010/main" val="0"/>
              </a:ext>
            </a:extLst>
          </a:blip>
          <a:srcRect l="14194" r="71089"/>
          <a:stretch/>
        </p:blipFill>
        <p:spPr>
          <a:xfrm flipH="1">
            <a:off x="-1" y="1292447"/>
            <a:ext cx="2743200" cy="729740"/>
          </a:xfrm>
          <a:prstGeom prst="rect">
            <a:avLst/>
          </a:prstGeom>
        </p:spPr>
      </p:pic>
      <p:sp>
        <p:nvSpPr>
          <p:cNvPr id="9" name="Fußzeilenplatzhalter 3"/>
          <p:cNvSpPr>
            <a:spLocks noGrp="1"/>
          </p:cNvSpPr>
          <p:nvPr>
            <p:ph type="ftr" sz="quarter" idx="3"/>
          </p:nvPr>
        </p:nvSpPr>
        <p:spPr>
          <a:xfrm>
            <a:off x="979986" y="735894"/>
            <a:ext cx="8671898" cy="193228"/>
          </a:xfrm>
          <a:prstGeom prst="rect">
            <a:avLst/>
          </a:prstGeom>
        </p:spPr>
        <p:txBody>
          <a:bodyPr vert="horz" lIns="0" tIns="0" rIns="0" bIns="0" rtlCol="0" anchor="t" anchorCtr="0"/>
          <a:lstStyle>
            <a:lvl1pPr marL="0" marR="0" indent="0" algn="l" defTabSz="685891" rtl="0" eaLnBrk="1" fontAlgn="auto" latinLnBrk="0" hangingPunct="1">
              <a:lnSpc>
                <a:spcPct val="100000"/>
              </a:lnSpc>
              <a:spcBef>
                <a:spcPts val="0"/>
              </a:spcBef>
              <a:spcAft>
                <a:spcPts val="0"/>
              </a:spcAft>
              <a:buClrTx/>
              <a:buSzTx/>
              <a:buFontTx/>
              <a:buNone/>
              <a:tabLst/>
              <a:defRPr sz="900" b="1" i="0" cap="all" baseline="0">
                <a:solidFill>
                  <a:schemeClr val="tx1">
                    <a:tint val="75000"/>
                  </a:schemeClr>
                </a:solidFill>
                <a:latin typeface="Calibri" panose="020F0502020204030204" pitchFamily="34" charset="0"/>
              </a:defRPr>
            </a:lvl1pPr>
          </a:lstStyle>
          <a:p>
            <a:r>
              <a:rPr lang="en-US">
                <a:solidFill>
                  <a:srgbClr val="000000"/>
                </a:solidFill>
              </a:rPr>
              <a:t>Title Presentation - edit "header- and footer"</a:t>
            </a:r>
            <a:endParaRPr lang="de-DE" dirty="0">
              <a:solidFill>
                <a:srgbClr val="000000"/>
              </a:solidFill>
            </a:endParaRPr>
          </a:p>
        </p:txBody>
      </p:sp>
    </p:spTree>
    <p:extLst>
      <p:ext uri="{BB962C8B-B14F-4D97-AF65-F5344CB8AC3E}">
        <p14:creationId xmlns:p14="http://schemas.microsoft.com/office/powerpoint/2010/main" val="13711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76CCD-92DE-4BE3-96AC-60A365B0005C}"/>
              </a:ext>
            </a:extLst>
          </p:cNvPr>
          <p:cNvSpPr>
            <a:spLocks noGrp="1"/>
          </p:cNvSpPr>
          <p:nvPr>
            <p:ph type="title"/>
          </p:nvPr>
        </p:nvSpPr>
        <p:spPr>
          <a:xfrm>
            <a:off x="831742" y="1709739"/>
            <a:ext cx="10514231" cy="2852737"/>
          </a:xfrm>
        </p:spPr>
        <p:txBody>
          <a:bodyPr anchor="b"/>
          <a:lstStyle>
            <a:lvl1pPr>
              <a:defRPr sz="5999"/>
            </a:lvl1pPr>
          </a:lstStyle>
          <a:p>
            <a:r>
              <a:rPr lang="en-US"/>
              <a:t>Click to edit Master title style</a:t>
            </a:r>
            <a:endParaRPr lang="es-ES"/>
          </a:p>
        </p:txBody>
      </p:sp>
      <p:sp>
        <p:nvSpPr>
          <p:cNvPr id="3" name="Textplatzhalter 2">
            <a:extLst>
              <a:ext uri="{FF2B5EF4-FFF2-40B4-BE49-F238E27FC236}">
                <a16:creationId xmlns:a16="http://schemas.microsoft.com/office/drawing/2014/main" id="{F903C0E0-DD09-4050-ADD3-66D67D68DE89}"/>
              </a:ext>
            </a:extLst>
          </p:cNvPr>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118DA9-1875-4F6B-BBEA-83736C5C2091}"/>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5CFC9EBF-3F7C-4577-92E2-1AE4DBE176F1}"/>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A7E39B04-F07D-4A63-9C39-7C61E8EFDC13}"/>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54804618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23F6E-8F6D-4EB6-8FF4-F079C01F334B}"/>
              </a:ext>
            </a:extLst>
          </p:cNvPr>
          <p:cNvSpPr>
            <a:spLocks noGrp="1"/>
          </p:cNvSpPr>
          <p:nvPr>
            <p:ph type="title"/>
          </p:nvPr>
        </p:nvSpPr>
        <p:spPr/>
        <p:txBody>
          <a:bodyPr/>
          <a:lstStyle/>
          <a:p>
            <a:r>
              <a:rPr lang="en-US"/>
              <a:t>Click to edit Master title style</a:t>
            </a:r>
            <a:endParaRPr lang="es-ES"/>
          </a:p>
        </p:txBody>
      </p:sp>
      <p:sp>
        <p:nvSpPr>
          <p:cNvPr id="3" name="Inhaltsplatzhalter 2">
            <a:extLst>
              <a:ext uri="{FF2B5EF4-FFF2-40B4-BE49-F238E27FC236}">
                <a16:creationId xmlns:a16="http://schemas.microsoft.com/office/drawing/2014/main" id="{EAF3C9E7-3D53-4C26-8D2D-2AA57445BDC3}"/>
              </a:ext>
            </a:extLst>
          </p:cNvPr>
          <p:cNvSpPr>
            <a:spLocks noGrp="1"/>
          </p:cNvSpPr>
          <p:nvPr>
            <p:ph sz="half" idx="1"/>
          </p:nvPr>
        </p:nvSpPr>
        <p:spPr>
          <a:xfrm>
            <a:off x="838091"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Inhaltsplatzhalter 3">
            <a:extLst>
              <a:ext uri="{FF2B5EF4-FFF2-40B4-BE49-F238E27FC236}">
                <a16:creationId xmlns:a16="http://schemas.microsoft.com/office/drawing/2014/main" id="{2D19ED78-593B-4240-BAFC-A7B9080C84B4}"/>
              </a:ext>
            </a:extLst>
          </p:cNvPr>
          <p:cNvSpPr>
            <a:spLocks noGrp="1"/>
          </p:cNvSpPr>
          <p:nvPr>
            <p:ph sz="half" idx="2"/>
          </p:nvPr>
        </p:nvSpPr>
        <p:spPr>
          <a:xfrm>
            <a:off x="6171396"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umsplatzhalter 4">
            <a:extLst>
              <a:ext uri="{FF2B5EF4-FFF2-40B4-BE49-F238E27FC236}">
                <a16:creationId xmlns:a16="http://schemas.microsoft.com/office/drawing/2014/main" id="{740E0DA6-97B3-4C72-83F2-01D3BD528FE4}"/>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6" name="Fußzeilenplatzhalter 5">
            <a:extLst>
              <a:ext uri="{FF2B5EF4-FFF2-40B4-BE49-F238E27FC236}">
                <a16:creationId xmlns:a16="http://schemas.microsoft.com/office/drawing/2014/main" id="{77A669DF-539D-491D-8AAC-0021D9E6BF2E}"/>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7" name="Foliennummernplatzhalter 6">
            <a:extLst>
              <a:ext uri="{FF2B5EF4-FFF2-40B4-BE49-F238E27FC236}">
                <a16:creationId xmlns:a16="http://schemas.microsoft.com/office/drawing/2014/main" id="{C39ADA05-0304-425B-88BA-5878B5605BD4}"/>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304404608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F649-95C2-48C8-9381-9FF149DF705D}"/>
              </a:ext>
            </a:extLst>
          </p:cNvPr>
          <p:cNvSpPr>
            <a:spLocks noGrp="1"/>
          </p:cNvSpPr>
          <p:nvPr>
            <p:ph type="title"/>
          </p:nvPr>
        </p:nvSpPr>
        <p:spPr>
          <a:xfrm>
            <a:off x="839679" y="365126"/>
            <a:ext cx="10514231" cy="1325563"/>
          </a:xfrm>
        </p:spPr>
        <p:txBody>
          <a:bodyPr/>
          <a:lstStyle/>
          <a:p>
            <a:r>
              <a:rPr lang="en-US"/>
              <a:t>Click to edit Master title style</a:t>
            </a:r>
            <a:endParaRPr lang="es-ES"/>
          </a:p>
        </p:txBody>
      </p:sp>
      <p:sp>
        <p:nvSpPr>
          <p:cNvPr id="3" name="Textplatzhalter 2">
            <a:extLst>
              <a:ext uri="{FF2B5EF4-FFF2-40B4-BE49-F238E27FC236}">
                <a16:creationId xmlns:a16="http://schemas.microsoft.com/office/drawing/2014/main" id="{58D31664-08A1-4161-BA90-E99BC9364F06}"/>
              </a:ext>
            </a:extLst>
          </p:cNvPr>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79C83E5-445B-447C-9A1F-B45FAB8368B7}"/>
              </a:ext>
            </a:extLst>
          </p:cNvPr>
          <p:cNvSpPr>
            <a:spLocks noGrp="1"/>
          </p:cNvSpPr>
          <p:nvPr>
            <p:ph sz="half" idx="2"/>
          </p:nvPr>
        </p:nvSpPr>
        <p:spPr>
          <a:xfrm>
            <a:off x="839679" y="2505075"/>
            <a:ext cx="51571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platzhalter 4">
            <a:extLst>
              <a:ext uri="{FF2B5EF4-FFF2-40B4-BE49-F238E27FC236}">
                <a16:creationId xmlns:a16="http://schemas.microsoft.com/office/drawing/2014/main" id="{52A1CBDE-63DD-4FD1-8691-FEF6332B86B7}"/>
              </a:ext>
            </a:extLst>
          </p:cNvPr>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CF74B43-9EDF-40CD-8682-8E582D5006DA}"/>
              </a:ext>
            </a:extLst>
          </p:cNvPr>
          <p:cNvSpPr>
            <a:spLocks noGrp="1"/>
          </p:cNvSpPr>
          <p:nvPr>
            <p:ph sz="quarter" idx="4"/>
          </p:nvPr>
        </p:nvSpPr>
        <p:spPr>
          <a:xfrm>
            <a:off x="6171397" y="2505075"/>
            <a:ext cx="518251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umsplatzhalter 6">
            <a:extLst>
              <a:ext uri="{FF2B5EF4-FFF2-40B4-BE49-F238E27FC236}">
                <a16:creationId xmlns:a16="http://schemas.microsoft.com/office/drawing/2014/main" id="{9D67934E-92BD-42C5-8648-C9A794EB9936}"/>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8" name="Fußzeilenplatzhalter 7">
            <a:extLst>
              <a:ext uri="{FF2B5EF4-FFF2-40B4-BE49-F238E27FC236}">
                <a16:creationId xmlns:a16="http://schemas.microsoft.com/office/drawing/2014/main" id="{C895EB08-AAF5-42C4-9D6D-73C38BCFED6C}"/>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9" name="Foliennummernplatzhalter 8">
            <a:extLst>
              <a:ext uri="{FF2B5EF4-FFF2-40B4-BE49-F238E27FC236}">
                <a16:creationId xmlns:a16="http://schemas.microsoft.com/office/drawing/2014/main" id="{CEF6A40D-64F3-452A-9D81-844CB8D1BE62}"/>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85190074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A948F-BEE5-425D-A1A8-7869357B7123}"/>
              </a:ext>
            </a:extLst>
          </p:cNvPr>
          <p:cNvSpPr>
            <a:spLocks noGrp="1"/>
          </p:cNvSpPr>
          <p:nvPr>
            <p:ph type="title"/>
          </p:nvPr>
        </p:nvSpPr>
        <p:spPr/>
        <p:txBody>
          <a:bodyPr/>
          <a:lstStyle/>
          <a:p>
            <a:r>
              <a:rPr lang="en-US"/>
              <a:t>Click to edit Master title style</a:t>
            </a:r>
            <a:endParaRPr lang="es-ES"/>
          </a:p>
        </p:txBody>
      </p:sp>
      <p:sp>
        <p:nvSpPr>
          <p:cNvPr id="3" name="Datumsplatzhalter 2">
            <a:extLst>
              <a:ext uri="{FF2B5EF4-FFF2-40B4-BE49-F238E27FC236}">
                <a16:creationId xmlns:a16="http://schemas.microsoft.com/office/drawing/2014/main" id="{21DEAE4B-E96C-4D59-8C1C-DF96E3887F68}"/>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4" name="Fußzeilenplatzhalter 3">
            <a:extLst>
              <a:ext uri="{FF2B5EF4-FFF2-40B4-BE49-F238E27FC236}">
                <a16:creationId xmlns:a16="http://schemas.microsoft.com/office/drawing/2014/main" id="{62C10D1D-A471-4203-9BF7-4FF6973A6106}"/>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5" name="Foliennummernplatzhalter 4">
            <a:extLst>
              <a:ext uri="{FF2B5EF4-FFF2-40B4-BE49-F238E27FC236}">
                <a16:creationId xmlns:a16="http://schemas.microsoft.com/office/drawing/2014/main" id="{2115AE8F-BC8D-4385-BF06-CF91ED638FCD}"/>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415032050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B640BAC-8EB5-4880-88DA-590A167BCE88}"/>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3" name="Fußzeilenplatzhalter 2">
            <a:extLst>
              <a:ext uri="{FF2B5EF4-FFF2-40B4-BE49-F238E27FC236}">
                <a16:creationId xmlns:a16="http://schemas.microsoft.com/office/drawing/2014/main" id="{34744BA2-6D28-4177-87D4-4DCCBBCB35C8}"/>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4" name="Foliennummernplatzhalter 3">
            <a:extLst>
              <a:ext uri="{FF2B5EF4-FFF2-40B4-BE49-F238E27FC236}">
                <a16:creationId xmlns:a16="http://schemas.microsoft.com/office/drawing/2014/main" id="{525A29DA-9070-4F7A-BE51-E894C2C98ED8}"/>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141167283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79280-B552-4C97-9FCB-C2A83F29F7B6}"/>
              </a:ext>
            </a:extLst>
          </p:cNvPr>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s-ES"/>
          </a:p>
        </p:txBody>
      </p:sp>
      <p:sp>
        <p:nvSpPr>
          <p:cNvPr id="3" name="Inhaltsplatzhalter 2">
            <a:extLst>
              <a:ext uri="{FF2B5EF4-FFF2-40B4-BE49-F238E27FC236}">
                <a16:creationId xmlns:a16="http://schemas.microsoft.com/office/drawing/2014/main" id="{400CB482-D3CD-42D4-AD16-5245ABECC0B9}"/>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platzhalter 3">
            <a:extLst>
              <a:ext uri="{FF2B5EF4-FFF2-40B4-BE49-F238E27FC236}">
                <a16:creationId xmlns:a16="http://schemas.microsoft.com/office/drawing/2014/main" id="{BF467776-E974-47AC-8C12-13EFA31D338F}"/>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B2F4B35-BF93-48C6-B70F-C69EE0653DD2}"/>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6" name="Fußzeilenplatzhalter 5">
            <a:extLst>
              <a:ext uri="{FF2B5EF4-FFF2-40B4-BE49-F238E27FC236}">
                <a16:creationId xmlns:a16="http://schemas.microsoft.com/office/drawing/2014/main" id="{E8478AF0-4ED4-46C2-BA3A-E8B46AF83BBD}"/>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7" name="Foliennummernplatzhalter 6">
            <a:extLst>
              <a:ext uri="{FF2B5EF4-FFF2-40B4-BE49-F238E27FC236}">
                <a16:creationId xmlns:a16="http://schemas.microsoft.com/office/drawing/2014/main" id="{42327AC6-CBEB-4A49-AD3B-42BE426A13C0}"/>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20973238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A0EA2-E15C-4E2B-A5FC-1DD1D83D9BFE}"/>
              </a:ext>
            </a:extLst>
          </p:cNvPr>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s-ES"/>
          </a:p>
        </p:txBody>
      </p:sp>
      <p:sp>
        <p:nvSpPr>
          <p:cNvPr id="3" name="Bildplatzhalter 2">
            <a:extLst>
              <a:ext uri="{FF2B5EF4-FFF2-40B4-BE49-F238E27FC236}">
                <a16:creationId xmlns:a16="http://schemas.microsoft.com/office/drawing/2014/main" id="{253DC72E-4827-4461-99AD-00B0B73B1C73}"/>
              </a:ext>
            </a:extLst>
          </p:cNvPr>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s-ES"/>
          </a:p>
        </p:txBody>
      </p:sp>
      <p:sp>
        <p:nvSpPr>
          <p:cNvPr id="4" name="Textplatzhalter 3">
            <a:extLst>
              <a:ext uri="{FF2B5EF4-FFF2-40B4-BE49-F238E27FC236}">
                <a16:creationId xmlns:a16="http://schemas.microsoft.com/office/drawing/2014/main" id="{9605A86E-1FFA-4272-931B-B72B5BFDD923}"/>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B692B7D1-4206-4F8A-9D48-6F032F7D0002}"/>
              </a:ext>
            </a:extLst>
          </p:cNvPr>
          <p:cNvSpPr>
            <a:spLocks noGrp="1"/>
          </p:cNvSpPr>
          <p:nvPr>
            <p:ph type="dt" sz="half" idx="10"/>
          </p:nvPr>
        </p:nvSpPr>
        <p:spPr/>
        <p:txBody>
          <a:bodyPr/>
          <a:lstStyle/>
          <a:p>
            <a:fld id="{7616CC1A-F514-42AD-8318-B283F28C798C}" type="datetimeFigureOut">
              <a:rPr lang="es-ES" smtClean="0"/>
              <a:t>02/03/2021</a:t>
            </a:fld>
            <a:endParaRPr lang="es-ES"/>
          </a:p>
        </p:txBody>
      </p:sp>
      <p:sp>
        <p:nvSpPr>
          <p:cNvPr id="6" name="Fußzeilenplatzhalter 5">
            <a:extLst>
              <a:ext uri="{FF2B5EF4-FFF2-40B4-BE49-F238E27FC236}">
                <a16:creationId xmlns:a16="http://schemas.microsoft.com/office/drawing/2014/main" id="{7AD68230-B880-45D1-A9AD-FA16461329E7}"/>
              </a:ext>
            </a:extLst>
          </p:cNvPr>
          <p:cNvSpPr>
            <a:spLocks noGrp="1"/>
          </p:cNvSpPr>
          <p:nvPr>
            <p:ph type="ftr" sz="quarter" idx="11"/>
          </p:nvPr>
        </p:nvSpPr>
        <p:spPr/>
        <p:txBody>
          <a:bodyPr/>
          <a:lstStyle/>
          <a:p>
            <a:r>
              <a:rPr lang="en-US">
                <a:solidFill>
                  <a:srgbClr val="000000"/>
                </a:solidFill>
              </a:rPr>
              <a:t>Title Presentation - edit "header- and footer"</a:t>
            </a:r>
            <a:endParaRPr lang="de-DE" dirty="0">
              <a:solidFill>
                <a:srgbClr val="000000"/>
              </a:solidFill>
            </a:endParaRPr>
          </a:p>
        </p:txBody>
      </p:sp>
      <p:sp>
        <p:nvSpPr>
          <p:cNvPr id="7" name="Foliennummernplatzhalter 6">
            <a:extLst>
              <a:ext uri="{FF2B5EF4-FFF2-40B4-BE49-F238E27FC236}">
                <a16:creationId xmlns:a16="http://schemas.microsoft.com/office/drawing/2014/main" id="{A35DB0E3-65C2-4DF4-9B6F-027AC381CE02}"/>
              </a:ext>
            </a:extLst>
          </p:cNvPr>
          <p:cNvSpPr>
            <a:spLocks noGrp="1"/>
          </p:cNvSpPr>
          <p:nvPr>
            <p:ph type="sldNum" sz="quarter" idx="12"/>
          </p:nvPr>
        </p:nvSpPr>
        <p:spPr/>
        <p:txBody>
          <a:bodyPr/>
          <a:lstStyle/>
          <a:p>
            <a:fld id="{610207BF-9610-4DCA-A632-B81271577532}" type="slidenum">
              <a:rPr lang="de-DE" smtClean="0"/>
              <a:pPr/>
              <a:t>‹N›</a:t>
            </a:fld>
            <a:endParaRPr lang="de-DE" dirty="0"/>
          </a:p>
        </p:txBody>
      </p:sp>
    </p:spTree>
    <p:extLst>
      <p:ext uri="{BB962C8B-B14F-4D97-AF65-F5344CB8AC3E}">
        <p14:creationId xmlns:p14="http://schemas.microsoft.com/office/powerpoint/2010/main" val="93737500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2DC8D2-BFD3-4394-94DC-9CD8C52B4EFF}"/>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de-DE"/>
              <a:t>Mastertitelformat bearbeiten</a:t>
            </a:r>
            <a:endParaRPr lang="es-ES"/>
          </a:p>
        </p:txBody>
      </p:sp>
      <p:sp>
        <p:nvSpPr>
          <p:cNvPr id="3" name="Textplatzhalter 2">
            <a:extLst>
              <a:ext uri="{FF2B5EF4-FFF2-40B4-BE49-F238E27FC236}">
                <a16:creationId xmlns:a16="http://schemas.microsoft.com/office/drawing/2014/main" id="{7FFCF2E6-690D-45D8-9C01-879B110BCD6D}"/>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ES"/>
          </a:p>
        </p:txBody>
      </p:sp>
      <p:sp>
        <p:nvSpPr>
          <p:cNvPr id="4" name="Datumsplatzhalter 3">
            <a:extLst>
              <a:ext uri="{FF2B5EF4-FFF2-40B4-BE49-F238E27FC236}">
                <a16:creationId xmlns:a16="http://schemas.microsoft.com/office/drawing/2014/main" id="{883792A0-B2D3-475A-93FE-D28F1C715D30}"/>
              </a:ext>
            </a:extLst>
          </p:cNvPr>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C1A-F514-42AD-8318-B283F28C798C}" type="datetimeFigureOut">
              <a:rPr lang="es-ES" smtClean="0"/>
              <a:t>02/03/2021</a:t>
            </a:fld>
            <a:endParaRPr lang="es-ES"/>
          </a:p>
        </p:txBody>
      </p:sp>
      <p:sp>
        <p:nvSpPr>
          <p:cNvPr id="5" name="Fußzeilenplatzhalter 4">
            <a:extLst>
              <a:ext uri="{FF2B5EF4-FFF2-40B4-BE49-F238E27FC236}">
                <a16:creationId xmlns:a16="http://schemas.microsoft.com/office/drawing/2014/main" id="{06EE8FA4-318F-41F2-A5C6-93EF2DF02C5D}"/>
              </a:ext>
            </a:extLst>
          </p:cNvPr>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Title Presentation - edit "header- and footer"</a:t>
            </a:r>
            <a:endParaRPr lang="de-DE" dirty="0">
              <a:solidFill>
                <a:srgbClr val="000000"/>
              </a:solidFill>
            </a:endParaRPr>
          </a:p>
        </p:txBody>
      </p:sp>
      <p:sp>
        <p:nvSpPr>
          <p:cNvPr id="6" name="Foliennummernplatzhalter 5">
            <a:extLst>
              <a:ext uri="{FF2B5EF4-FFF2-40B4-BE49-F238E27FC236}">
                <a16:creationId xmlns:a16="http://schemas.microsoft.com/office/drawing/2014/main" id="{8C659DE5-92BF-4E69-8619-DDBBF2DD841C}"/>
              </a:ext>
            </a:extLst>
          </p:cNvPr>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8" name="Imagen 1" descr="Imagen que contiene firmar, alimentos, dibujo&#10;&#10;Descripción generada automáticamente">
            <a:extLst>
              <a:ext uri="{FF2B5EF4-FFF2-40B4-BE49-F238E27FC236}">
                <a16:creationId xmlns:a16="http://schemas.microsoft.com/office/drawing/2014/main" id="{185B5937-81CF-4A1D-8D0F-82D4B77B6A90}"/>
              </a:ext>
            </a:extLst>
          </p:cNvPr>
          <p:cNvPicPr/>
          <p:nvPr/>
        </p:nvPicPr>
        <p:blipFill>
          <a:blip r:embed="rId22" cstate="print">
            <a:extLst>
              <a:ext uri="{28A0092B-C50C-407E-A947-70E740481C1C}">
                <a14:useLocalDpi xmlns:a14="http://schemas.microsoft.com/office/drawing/2010/main" val="0"/>
              </a:ext>
            </a:extLst>
          </a:blip>
          <a:stretch>
            <a:fillRect/>
          </a:stretch>
        </p:blipFill>
        <p:spPr>
          <a:xfrm>
            <a:off x="10740237" y="240299"/>
            <a:ext cx="1224170" cy="750471"/>
          </a:xfrm>
          <a:prstGeom prst="rect">
            <a:avLst/>
          </a:prstGeom>
        </p:spPr>
      </p:pic>
      <p:sp>
        <p:nvSpPr>
          <p:cNvPr id="11" name="Fußzeilenplatzhalter 4">
            <a:extLst>
              <a:ext uri="{FF2B5EF4-FFF2-40B4-BE49-F238E27FC236}">
                <a16:creationId xmlns:a16="http://schemas.microsoft.com/office/drawing/2014/main" id="{B1525C04-9AB6-42FE-8527-E6A89E7E64C1}"/>
              </a:ext>
            </a:extLst>
          </p:cNvPr>
          <p:cNvSpPr txBox="1">
            <a:spLocks/>
          </p:cNvSpPr>
          <p:nvPr/>
        </p:nvSpPr>
        <p:spPr>
          <a:xfrm>
            <a:off x="4294956" y="6448345"/>
            <a:ext cx="5348377" cy="365125"/>
          </a:xfrm>
          <a:prstGeom prst="rect">
            <a:avLst/>
          </a:prstGeom>
        </p:spPr>
        <p:txBody>
          <a:bodyPr vert="horz" lIns="91440" tIns="45720" rIns="91440" bIns="45720" rtlCol="0" anchor="ctr"/>
          <a:lstStyle>
            <a:defPPr>
              <a:defRPr lang="es-ES"/>
            </a:defPPr>
            <a:lvl1pPr marL="0" algn="l" defTabSz="914400" rtl="0" eaLnBrk="1" latinLnBrk="0" hangingPunct="1">
              <a:defRPr sz="15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000000"/>
                </a:solidFill>
                <a:latin typeface="Arial" panose="020B0604020202020204" pitchFamily="34" charset="0"/>
              </a:rPr>
              <a:t>Project No. 610391-EPP-1-2019-1-IT-EPPKA2-CBHE-JP</a:t>
            </a:r>
            <a:endParaRPr lang="es-ES" sz="1000" dirty="0"/>
          </a:p>
        </p:txBody>
      </p:sp>
      <p:pic>
        <p:nvPicPr>
          <p:cNvPr id="13" name="Picture 15">
            <a:extLst>
              <a:ext uri="{FF2B5EF4-FFF2-40B4-BE49-F238E27FC236}">
                <a16:creationId xmlns:a16="http://schemas.microsoft.com/office/drawing/2014/main" id="{CF25EBCB-611F-4FB7-B5C4-D9C7381AE872}"/>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698844" y="332570"/>
            <a:ext cx="1604645" cy="358775"/>
          </a:xfrm>
          <a:prstGeom prst="rect">
            <a:avLst/>
          </a:prstGeom>
          <a:noFill/>
          <a:ln>
            <a:noFill/>
          </a:ln>
        </p:spPr>
      </p:pic>
    </p:spTree>
    <p:extLst>
      <p:ext uri="{BB962C8B-B14F-4D97-AF65-F5344CB8AC3E}">
        <p14:creationId xmlns:p14="http://schemas.microsoft.com/office/powerpoint/2010/main" val="10344284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649" r:id="rId12"/>
    <p:sldLayoutId id="2147483726" r:id="rId13"/>
    <p:sldLayoutId id="2147483653" r:id="rId14"/>
    <p:sldLayoutId id="2147483670" r:id="rId15"/>
    <p:sldLayoutId id="2147483667" r:id="rId16"/>
    <p:sldLayoutId id="2147483671" r:id="rId17"/>
    <p:sldLayoutId id="2147483673" r:id="rId18"/>
    <p:sldLayoutId id="2147483672" r:id="rId19"/>
    <p:sldLayoutId id="2147483739" r:id="rId20"/>
  </p:sldLayoutIdLst>
  <p:hf hd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7"/>
            <a:ext cx="10514231"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091" y="6356352"/>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C1A-F514-42AD-8318-B283F28C798C}" type="datetimeFigureOut">
              <a:rPr lang="es-ES" smtClean="0"/>
              <a:t>02/03/2021</a:t>
            </a:fld>
            <a:endParaRPr lang="es-ES"/>
          </a:p>
        </p:txBody>
      </p:sp>
      <p:sp>
        <p:nvSpPr>
          <p:cNvPr id="5" name="Footer Placeholder 4"/>
          <p:cNvSpPr>
            <a:spLocks noGrp="1"/>
          </p:cNvSpPr>
          <p:nvPr>
            <p:ph type="ftr" sz="quarter" idx="3"/>
          </p:nvPr>
        </p:nvSpPr>
        <p:spPr>
          <a:xfrm>
            <a:off x="4038075" y="6356352"/>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solidFill>
              </a:rPr>
              <a:t>Title Presentation - edit "header- and footer"</a:t>
            </a:r>
            <a:endParaRPr lang="de-DE" dirty="0">
              <a:solidFill>
                <a:srgbClr val="000000"/>
              </a:solidFill>
            </a:endParaRPr>
          </a:p>
        </p:txBody>
      </p:sp>
      <p:sp>
        <p:nvSpPr>
          <p:cNvPr id="6" name="Slide Number Placeholder 5"/>
          <p:cNvSpPr>
            <a:spLocks noGrp="1"/>
          </p:cNvSpPr>
          <p:nvPr>
            <p:ph type="sldNum" sz="quarter" idx="4"/>
          </p:nvPr>
        </p:nvSpPr>
        <p:spPr>
          <a:xfrm>
            <a:off x="8609479" y="6356352"/>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07BF-9610-4DCA-A632-B81271577532}" type="slidenum">
              <a:rPr lang="de-DE" smtClean="0"/>
              <a:pPr/>
              <a:t>‹N›</a:t>
            </a:fld>
            <a:endParaRPr lang="de-DE" dirty="0"/>
          </a:p>
        </p:txBody>
      </p:sp>
      <p:pic>
        <p:nvPicPr>
          <p:cNvPr id="16" name="Immagine 15">
            <a:extLst>
              <a:ext uri="{FF2B5EF4-FFF2-40B4-BE49-F238E27FC236}">
                <a16:creationId xmlns:a16="http://schemas.microsoft.com/office/drawing/2014/main" id="{278A23AC-FD21-4CA1-8C9E-9ADC979A3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54430" y="230190"/>
            <a:ext cx="1280215" cy="720000"/>
          </a:xfrm>
          <a:prstGeom prst="rect">
            <a:avLst/>
          </a:prstGeom>
        </p:spPr>
      </p:pic>
      <p:pic>
        <p:nvPicPr>
          <p:cNvPr id="17" name="Immagine 16">
            <a:extLst>
              <a:ext uri="{FF2B5EF4-FFF2-40B4-BE49-F238E27FC236}">
                <a16:creationId xmlns:a16="http://schemas.microsoft.com/office/drawing/2014/main" id="{2838BB96-5D9D-4DA6-9132-A3EF525C4399}"/>
              </a:ext>
            </a:extLst>
          </p:cNvPr>
          <p:cNvPicPr>
            <a:picLocks noChangeAspect="1"/>
          </p:cNvPicPr>
          <p:nvPr userDrawn="1"/>
        </p:nvPicPr>
        <p:blipFill>
          <a:blip r:embed="rId5"/>
          <a:stretch>
            <a:fillRect/>
          </a:stretch>
        </p:blipFill>
        <p:spPr>
          <a:xfrm>
            <a:off x="873645" y="230190"/>
            <a:ext cx="3264398" cy="540000"/>
          </a:xfrm>
          <a:prstGeom prst="rect">
            <a:avLst/>
          </a:prstGeom>
        </p:spPr>
      </p:pic>
    </p:spTree>
    <p:extLst>
      <p:ext uri="{BB962C8B-B14F-4D97-AF65-F5344CB8AC3E}">
        <p14:creationId xmlns:p14="http://schemas.microsoft.com/office/powerpoint/2010/main" val="3447671795"/>
      </p:ext>
    </p:extLst>
  </p:cSld>
  <p:clrMap bg1="lt1" tx1="dk1" bg2="lt2" tx2="dk2" accent1="accent1" accent2="accent2" accent3="accent3" accent4="accent4" accent5="accent5" accent6="accent6" hlink="hlink" folHlink="folHlink"/>
  <p:sldLayoutIdLst>
    <p:sldLayoutId id="2147483741" r:id="rId1"/>
    <p:sldLayoutId id="214748374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A8B8209-0C2F-4949-AF25-BF511B77A39A}"/>
              </a:ext>
            </a:extLst>
          </p:cNvPr>
          <p:cNvSpPr>
            <a:spLocks noGrp="1"/>
          </p:cNvSpPr>
          <p:nvPr>
            <p:ph type="ctrTitle"/>
          </p:nvPr>
        </p:nvSpPr>
        <p:spPr>
          <a:xfrm>
            <a:off x="5296584" y="1124744"/>
            <a:ext cx="6133900" cy="3240360"/>
          </a:xfrm>
        </p:spPr>
        <p:txBody>
          <a:bodyPr vert="horz" wrap="square" lIns="36000" tIns="36000" rIns="36000" bIns="36000" rtlCol="0" anchor="t" anchorCtr="1">
            <a:noAutofit/>
          </a:bodyPr>
          <a:lstStyle/>
          <a:p>
            <a:r>
              <a:rPr lang="en-US" sz="4000" i="1" cap="all" dirty="0">
                <a:effectLst>
                  <a:outerShdw blurRad="38100" dist="38100" dir="2700000" algn="tl">
                    <a:srgbClr val="000000">
                      <a:alpha val="43137"/>
                    </a:srgbClr>
                  </a:outerShdw>
                </a:effectLst>
                <a:latin typeface="+mn-lt"/>
              </a:rPr>
              <a:t>Romanian Policies for the Internationalization of Higher Education. </a:t>
            </a:r>
            <a:br>
              <a:rPr lang="en-US" sz="4000" i="1" cap="all" dirty="0">
                <a:effectLst>
                  <a:outerShdw blurRad="38100" dist="38100" dir="2700000" algn="tl">
                    <a:srgbClr val="000000">
                      <a:alpha val="43137"/>
                    </a:srgbClr>
                  </a:outerShdw>
                </a:effectLst>
                <a:latin typeface="+mn-lt"/>
              </a:rPr>
            </a:br>
            <a:r>
              <a:rPr lang="en-US" sz="3600" i="1" cap="small" dirty="0">
                <a:effectLst>
                  <a:outerShdw blurRad="38100" dist="38100" dir="2700000" algn="tl">
                    <a:srgbClr val="000000">
                      <a:alpha val="43137"/>
                    </a:srgbClr>
                  </a:outerShdw>
                </a:effectLst>
                <a:latin typeface="+mn-lt"/>
              </a:rPr>
              <a:t>Best Practices Exchanges for Internationalization of HE</a:t>
            </a:r>
            <a:br>
              <a:rPr lang="en-US" sz="3600" i="1" cap="small" dirty="0">
                <a:effectLst>
                  <a:outerShdw blurRad="38100" dist="38100" dir="2700000" algn="tl">
                    <a:srgbClr val="000000">
                      <a:alpha val="43137"/>
                    </a:srgbClr>
                  </a:outerShdw>
                </a:effectLst>
                <a:latin typeface="+mn-lt"/>
              </a:rPr>
            </a:br>
            <a:r>
              <a:rPr lang="en-US" sz="3600" i="1" cap="small" dirty="0">
                <a:effectLst>
                  <a:outerShdw blurRad="38100" dist="38100" dir="2700000" algn="tl">
                    <a:srgbClr val="000000">
                      <a:alpha val="43137"/>
                    </a:srgbClr>
                  </a:outerShdw>
                </a:effectLst>
                <a:latin typeface="+mn-lt"/>
              </a:rPr>
              <a:t>in Romanian Universities</a:t>
            </a:r>
            <a:endParaRPr lang="en-GB" sz="3600" i="1" cap="small" dirty="0">
              <a:effectLst>
                <a:outerShdw blurRad="38100" dist="38100" dir="2700000" algn="tl">
                  <a:srgbClr val="000000">
                    <a:alpha val="43137"/>
                  </a:srgbClr>
                </a:outerShdw>
              </a:effectLst>
              <a:latin typeface="+mn-lt"/>
            </a:endParaRPr>
          </a:p>
        </p:txBody>
      </p:sp>
      <p:sp>
        <p:nvSpPr>
          <p:cNvPr id="5" name="Untertitel 4"/>
          <p:cNvSpPr>
            <a:spLocks noGrp="1"/>
          </p:cNvSpPr>
          <p:nvPr>
            <p:ph type="subTitle" idx="1"/>
          </p:nvPr>
        </p:nvSpPr>
        <p:spPr>
          <a:xfrm>
            <a:off x="5591149" y="4653136"/>
            <a:ext cx="5544769" cy="1334908"/>
          </a:xfrm>
        </p:spPr>
        <p:txBody>
          <a:bodyPr vert="horz" lIns="36000" tIns="0" rIns="36000" bIns="36000" rtlCol="0" anchor="t" anchorCtr="0">
            <a:noAutofit/>
          </a:bodyPr>
          <a:lstStyle/>
          <a:p>
            <a:pPr>
              <a:lnSpc>
                <a:spcPct val="100000"/>
              </a:lnSpc>
            </a:pPr>
            <a:r>
              <a:rPr lang="en-GB" sz="3200" b="1" dirty="0">
                <a:latin typeface="+mj-lt"/>
              </a:rPr>
              <a:t>«MERGE» </a:t>
            </a:r>
            <a:r>
              <a:rPr lang="en-GB" sz="2600" b="1" dirty="0">
                <a:latin typeface="+mj-lt"/>
              </a:rPr>
              <a:t>ERASMUS+ CBHE PROJECT</a:t>
            </a:r>
          </a:p>
          <a:p>
            <a:pPr>
              <a:lnSpc>
                <a:spcPct val="100000"/>
              </a:lnSpc>
            </a:pPr>
            <a:r>
              <a:rPr lang="en-GB" sz="2600" b="1" cap="small" dirty="0">
                <a:latin typeface="+mj-lt"/>
              </a:rPr>
              <a:t>1</a:t>
            </a:r>
            <a:r>
              <a:rPr lang="en-GB" sz="2600" b="1" cap="small" baseline="30000" dirty="0">
                <a:latin typeface="+mj-lt"/>
              </a:rPr>
              <a:t>st</a:t>
            </a:r>
            <a:r>
              <a:rPr lang="en-GB" sz="2600" b="1" cap="small" dirty="0">
                <a:latin typeface="+mj-lt"/>
              </a:rPr>
              <a:t> Training Event in the Framework of W.P. 2 «Human Capacity Building» </a:t>
            </a:r>
          </a:p>
        </p:txBody>
      </p:sp>
      <p:pic>
        <p:nvPicPr>
          <p:cNvPr id="10" name="Bildplatzhalter 9"/>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53718" r="73"/>
          <a:stretch/>
        </p:blipFill>
        <p:spPr>
          <a:xfrm>
            <a:off x="1523216" y="1233321"/>
            <a:ext cx="3131791" cy="3702249"/>
          </a:xfrm>
        </p:spPr>
      </p:pic>
      <p:sp>
        <p:nvSpPr>
          <p:cNvPr id="9" name="Textfeld 8"/>
          <p:cNvSpPr txBox="1">
            <a:spLocks noChangeAspect="1"/>
          </p:cNvSpPr>
          <p:nvPr/>
        </p:nvSpPr>
        <p:spPr>
          <a:xfrm>
            <a:off x="406575" y="5624679"/>
            <a:ext cx="4680520" cy="926923"/>
          </a:xfrm>
          <a:prstGeom prst="rect">
            <a:avLst/>
          </a:prstGeom>
          <a:solidFill>
            <a:schemeClr val="bg1"/>
          </a:solidFill>
        </p:spPr>
        <p:txBody>
          <a:bodyPr wrap="square" lIns="36000" tIns="36000" rIns="36000" bIns="36000" rtlCol="0" anchor="t" anchorCtr="0">
            <a:noAutofit/>
          </a:bodyPr>
          <a:lstStyle/>
          <a:p>
            <a:pPr defTabSz="457200"/>
            <a:r>
              <a:rPr lang="en-GB" b="1" dirty="0">
                <a:solidFill>
                  <a:prstClr val="black"/>
                </a:solidFill>
                <a:latin typeface="Calibri Light" panose="020F0302020204030204"/>
              </a:rPr>
              <a:t>Prof. Daniela PRADA</a:t>
            </a:r>
          </a:p>
          <a:p>
            <a:pPr defTabSz="457200"/>
            <a:r>
              <a:rPr lang="en-GB" b="1" dirty="0" err="1">
                <a:solidFill>
                  <a:prstClr val="black"/>
                </a:solidFill>
                <a:latin typeface="Calibri Light" panose="020F0302020204030204"/>
              </a:rPr>
              <a:t>Dr.</a:t>
            </a:r>
            <a:r>
              <a:rPr lang="en-GB" b="1" dirty="0">
                <a:solidFill>
                  <a:prstClr val="black"/>
                </a:solidFill>
                <a:latin typeface="Calibri Light" panose="020F0302020204030204"/>
              </a:rPr>
              <a:t> Corina Maria MARIN</a:t>
            </a:r>
          </a:p>
          <a:p>
            <a:pPr defTabSz="457200"/>
            <a:r>
              <a:rPr lang="en-GB" b="1" dirty="0">
                <a:solidFill>
                  <a:prstClr val="black"/>
                </a:solidFill>
                <a:latin typeface="Calibri Light" panose="020F0302020204030204"/>
              </a:rPr>
              <a:t>LBUS  “Lucian </a:t>
            </a:r>
            <a:r>
              <a:rPr lang="en-GB" b="1" dirty="0" err="1">
                <a:solidFill>
                  <a:prstClr val="black"/>
                </a:solidFill>
                <a:latin typeface="Calibri Light" panose="020F0302020204030204"/>
              </a:rPr>
              <a:t>Blaga</a:t>
            </a:r>
            <a:r>
              <a:rPr lang="en-GB" b="1" dirty="0">
                <a:solidFill>
                  <a:prstClr val="black"/>
                </a:solidFill>
                <a:latin typeface="Calibri Light" panose="020F0302020204030204"/>
              </a:rPr>
              <a:t>” University of Sibiu, Romania</a:t>
            </a:r>
          </a:p>
        </p:txBody>
      </p:sp>
    </p:spTree>
    <p:extLst>
      <p:ext uri="{BB962C8B-B14F-4D97-AF65-F5344CB8AC3E}">
        <p14:creationId xmlns:p14="http://schemas.microsoft.com/office/powerpoint/2010/main" val="373199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657292-928C-4F49-824C-EFFB4F470944}"/>
              </a:ext>
            </a:extLst>
          </p:cNvPr>
          <p:cNvSpPr>
            <a:spLocks noGrp="1"/>
          </p:cNvSpPr>
          <p:nvPr>
            <p:ph type="title"/>
          </p:nvPr>
        </p:nvSpPr>
        <p:spPr>
          <a:xfrm>
            <a:off x="838091" y="681036"/>
            <a:ext cx="10514231" cy="1144589"/>
          </a:xfrm>
        </p:spPr>
        <p:txBody>
          <a:bodyPr>
            <a:normAutofit/>
          </a:bodyPr>
          <a:lstStyle/>
          <a:p>
            <a:r>
              <a:rPr lang="en-US" sz="3200" b="1" i="0" dirty="0">
                <a:solidFill>
                  <a:srgbClr val="002060"/>
                </a:solidFill>
                <a:effectLst/>
                <a:latin typeface="Arial" panose="020B0604020202020204" pitchFamily="34" charset="0"/>
                <a:cs typeface="Arial" panose="020B0604020202020204" pitchFamily="34" charset="0"/>
              </a:rPr>
              <a:t>Actions carried out in order to implement the internationalization strategy:</a:t>
            </a:r>
            <a:endParaRPr lang="en-US" sz="3200" dirty="0">
              <a:solidFill>
                <a:srgbClr val="002060"/>
              </a:solidFill>
              <a:latin typeface="Arial" panose="020B0604020202020204" pitchFamily="34" charset="0"/>
              <a:cs typeface="Arial" panose="020B0604020202020204" pitchFamily="34" charset="0"/>
            </a:endParaRPr>
          </a:p>
        </p:txBody>
      </p:sp>
      <p:sp>
        <p:nvSpPr>
          <p:cNvPr id="3" name="Substituent conținut 2">
            <a:extLst>
              <a:ext uri="{FF2B5EF4-FFF2-40B4-BE49-F238E27FC236}">
                <a16:creationId xmlns:a16="http://schemas.microsoft.com/office/drawing/2014/main" id="{C928C98A-1D9A-479E-821C-B0221BA943C3}"/>
              </a:ext>
            </a:extLst>
          </p:cNvPr>
          <p:cNvSpPr>
            <a:spLocks noGrp="1"/>
          </p:cNvSpPr>
          <p:nvPr>
            <p:ph idx="1"/>
          </p:nvPr>
        </p:nvSpPr>
        <p:spPr>
          <a:xfrm>
            <a:off x="838091" y="1916831"/>
            <a:ext cx="10514231" cy="4260131"/>
          </a:xfrm>
        </p:spPr>
        <p:txBody>
          <a:bodyPr>
            <a:normAutofit/>
          </a:bodyPr>
          <a:lstStyle/>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Identifying partner institutions with compatible curricula in order to conclude partnership agreements for exchanges and mobilities (Erasmus and bilateral),</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Disseminating results of international projects, international events (academic, research and social) through the DRI Internet page and of a blog designed for this action,</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Social and academic events dedicated to foreign students in order to integrate them into the UB community (international cultural weeks),</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Periodic meetings with students regarding the information on foreign mobilities opportunities,</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Periodic meetings with all factors involved in internationalization for exchanges of good practices and establishing next actions.</a:t>
            </a:r>
          </a:p>
        </p:txBody>
      </p:sp>
      <p:sp>
        <p:nvSpPr>
          <p:cNvPr id="5" name="Substituent număr diapozitiv 4">
            <a:extLst>
              <a:ext uri="{FF2B5EF4-FFF2-40B4-BE49-F238E27FC236}">
                <a16:creationId xmlns:a16="http://schemas.microsoft.com/office/drawing/2014/main" id="{14DCAD96-2386-44AE-BF18-5674DB806814}"/>
              </a:ext>
            </a:extLst>
          </p:cNvPr>
          <p:cNvSpPr>
            <a:spLocks noGrp="1"/>
          </p:cNvSpPr>
          <p:nvPr>
            <p:ph type="sldNum" sz="quarter" idx="12"/>
          </p:nvPr>
        </p:nvSpPr>
        <p:spPr/>
        <p:txBody>
          <a:bodyPr/>
          <a:lstStyle/>
          <a:p>
            <a:fld id="{610207BF-9610-4DCA-A632-B81271577532}" type="slidenum">
              <a:rPr lang="de-DE" smtClean="0"/>
              <a:pPr/>
              <a:t>10</a:t>
            </a:fld>
            <a:endParaRPr lang="de-DE" dirty="0"/>
          </a:p>
        </p:txBody>
      </p:sp>
    </p:spTree>
    <p:extLst>
      <p:ext uri="{BB962C8B-B14F-4D97-AF65-F5344CB8AC3E}">
        <p14:creationId xmlns:p14="http://schemas.microsoft.com/office/powerpoint/2010/main" val="130453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C8581D4-C741-4356-9C2C-C1355F3D2F91}"/>
              </a:ext>
            </a:extLst>
          </p:cNvPr>
          <p:cNvSpPr>
            <a:spLocks noGrp="1"/>
          </p:cNvSpPr>
          <p:nvPr>
            <p:ph type="title"/>
          </p:nvPr>
        </p:nvSpPr>
        <p:spPr>
          <a:xfrm>
            <a:off x="838091" y="365126"/>
            <a:ext cx="10514231" cy="1325563"/>
          </a:xfrm>
        </p:spPr>
        <p:txBody>
          <a:bodyPr/>
          <a:lstStyle/>
          <a:p>
            <a:r>
              <a:rPr lang="ro-RO" sz="44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Transylvania</a:t>
            </a:r>
            <a:r>
              <a:rPr lang="ro-RO" sz="4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University of </a:t>
            </a:r>
            <a:r>
              <a:rPr lang="ro-RO" sz="44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Brasov</a:t>
            </a:r>
            <a:endParaRPr lang="en-US" dirty="0">
              <a:solidFill>
                <a:srgbClr val="002060"/>
              </a:solidFill>
            </a:endParaRPr>
          </a:p>
        </p:txBody>
      </p:sp>
      <p:sp>
        <p:nvSpPr>
          <p:cNvPr id="14" name="Content Placeholder 2">
            <a:extLst>
              <a:ext uri="{FF2B5EF4-FFF2-40B4-BE49-F238E27FC236}">
                <a16:creationId xmlns:a16="http://schemas.microsoft.com/office/drawing/2014/main" id="{38EA9F03-ED92-4D8E-B2EB-B305398BEEFF}"/>
              </a:ext>
            </a:extLst>
          </p:cNvPr>
          <p:cNvSpPr>
            <a:spLocks noGrp="1"/>
          </p:cNvSpPr>
          <p:nvPr>
            <p:ph sz="half" idx="1"/>
          </p:nvPr>
        </p:nvSpPr>
        <p:spPr>
          <a:xfrm>
            <a:off x="838091" y="1856649"/>
            <a:ext cx="5180926" cy="4351338"/>
          </a:xfrm>
        </p:spPr>
        <p:txBody>
          <a:bodyPr>
            <a:normAutofit/>
          </a:bodyPr>
          <a:lstStyle/>
          <a:p>
            <a:r>
              <a:rPr lang="en-US" sz="2000" dirty="0">
                <a:effectLst/>
                <a:latin typeface="Arial" panose="020B0604020202020204" pitchFamily="34" charset="0"/>
                <a:ea typeface="Calibri" panose="020F0502020204030204" pitchFamily="34" charset="0"/>
                <a:cs typeface="Arial" panose="020B0604020202020204" pitchFamily="34" charset="0"/>
              </a:rPr>
              <a:t>In recent years, building an effective strategy of Internationalization was Transylvania University’s constant priority.</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r>
              <a:rPr lang="en-US" sz="2000" dirty="0">
                <a:effectLst/>
                <a:latin typeface="Arial" panose="020B0604020202020204" pitchFamily="34" charset="0"/>
                <a:ea typeface="Calibri" panose="020F0502020204030204" pitchFamily="34" charset="0"/>
                <a:cs typeface="Arial" panose="020B0604020202020204" pitchFamily="34" charset="0"/>
              </a:rPr>
              <a:t>Its general objective is to increase visibility at the international level as well as the quality of education and scientific research processes, by extending cooperation with countries from all over the world.</a:t>
            </a:r>
          </a:p>
          <a:p>
            <a:endParaRPr lang="en-US" sz="2400" dirty="0">
              <a:latin typeface="Arial" panose="020B0604020202020204" pitchFamily="34" charset="0"/>
              <a:cs typeface="Arial" panose="020B0604020202020204" pitchFamily="34" charset="0"/>
            </a:endParaRPr>
          </a:p>
        </p:txBody>
      </p:sp>
      <p:pic>
        <p:nvPicPr>
          <p:cNvPr id="7" name="Substituent imagine 6">
            <a:extLst>
              <a:ext uri="{FF2B5EF4-FFF2-40B4-BE49-F238E27FC236}">
                <a16:creationId xmlns:a16="http://schemas.microsoft.com/office/drawing/2014/main" id="{8218F0C3-392F-4B37-9AA1-0F532BEB9E20}"/>
              </a:ext>
            </a:extLst>
          </p:cNvPr>
          <p:cNvPicPr>
            <a:picLocks noGrp="1" noChangeAspect="1"/>
          </p:cNvPicPr>
          <p:nvPr>
            <p:ph sz="half" idx="2"/>
          </p:nvPr>
        </p:nvPicPr>
        <p:blipFill rotWithShape="1">
          <a:blip r:embed="rId2"/>
          <a:srcRect l="16614" r="13490" b="-2"/>
          <a:stretch/>
        </p:blipFill>
        <p:spPr>
          <a:xfrm>
            <a:off x="6171396" y="1825625"/>
            <a:ext cx="5180926" cy="4351338"/>
          </a:xfrm>
          <a:prstGeom prst="rect">
            <a:avLst/>
          </a:prstGeom>
          <a:noFill/>
        </p:spPr>
      </p:pic>
      <p:sp>
        <p:nvSpPr>
          <p:cNvPr id="6" name="Substituent număr diapozitiv 5">
            <a:extLst>
              <a:ext uri="{FF2B5EF4-FFF2-40B4-BE49-F238E27FC236}">
                <a16:creationId xmlns:a16="http://schemas.microsoft.com/office/drawing/2014/main" id="{C66BFA96-5994-4C36-9DD3-723AAA7C47D0}"/>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11</a:t>
            </a:fld>
            <a:endParaRPr lang="de-DE"/>
          </a:p>
        </p:txBody>
      </p:sp>
    </p:spTree>
    <p:extLst>
      <p:ext uri="{BB962C8B-B14F-4D97-AF65-F5344CB8AC3E}">
        <p14:creationId xmlns:p14="http://schemas.microsoft.com/office/powerpoint/2010/main" val="2527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9157FEA-63B8-4629-9608-C56EE2AED5DC}"/>
              </a:ext>
            </a:extLst>
          </p:cNvPr>
          <p:cNvSpPr>
            <a:spLocks noGrp="1"/>
          </p:cNvSpPr>
          <p:nvPr>
            <p:ph type="title"/>
          </p:nvPr>
        </p:nvSpPr>
        <p:spPr>
          <a:xfrm>
            <a:off x="838091" y="681037"/>
            <a:ext cx="10514231" cy="803748"/>
          </a:xfrm>
        </p:spPr>
        <p:txBody>
          <a:bodyPr>
            <a:normAutofit/>
          </a:bodyPr>
          <a:lstStyle/>
          <a:p>
            <a:r>
              <a:rPr lang="en-US" sz="3200" b="0" i="0" dirty="0">
                <a:solidFill>
                  <a:srgbClr val="002060"/>
                </a:solidFill>
                <a:effectLst/>
                <a:latin typeface="Arial" panose="020B0604020202020204" pitchFamily="34" charset="0"/>
                <a:cs typeface="Arial" panose="020B0604020202020204" pitchFamily="34" charset="0"/>
              </a:rPr>
              <a:t>Specific objectives:</a:t>
            </a:r>
            <a:endParaRPr lang="en-US" sz="3200" dirty="0">
              <a:solidFill>
                <a:srgbClr val="002060"/>
              </a:solidFill>
              <a:latin typeface="Arial" panose="020B0604020202020204" pitchFamily="34" charset="0"/>
              <a:cs typeface="Arial" panose="020B0604020202020204" pitchFamily="34" charset="0"/>
            </a:endParaRPr>
          </a:p>
        </p:txBody>
      </p:sp>
      <p:sp>
        <p:nvSpPr>
          <p:cNvPr id="3" name="Substituent conținut 2">
            <a:extLst>
              <a:ext uri="{FF2B5EF4-FFF2-40B4-BE49-F238E27FC236}">
                <a16:creationId xmlns:a16="http://schemas.microsoft.com/office/drawing/2014/main" id="{5EC6EE16-D373-4520-857C-A553946C6A13}"/>
              </a:ext>
            </a:extLst>
          </p:cNvPr>
          <p:cNvSpPr>
            <a:spLocks noGrp="1"/>
          </p:cNvSpPr>
          <p:nvPr>
            <p:ph idx="1"/>
          </p:nvPr>
        </p:nvSpPr>
        <p:spPr>
          <a:xfrm>
            <a:off x="838091" y="1484785"/>
            <a:ext cx="10514231" cy="4692178"/>
          </a:xfrm>
        </p:spPr>
        <p:txBody>
          <a:bodyPr>
            <a:noAutofit/>
          </a:bodyPr>
          <a:lstStyle/>
          <a:p>
            <a:pPr marL="0" indent="0" algn="just">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1. To develop the institutional capacity and to increase the international visibility of the university through international counselling.</a:t>
            </a: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2. To increase the university’s potential of attracting international students by developing, in each faculty, at least one </a:t>
            </a:r>
            <a:r>
              <a:rPr lang="en-US" sz="2000" b="0" i="0" dirty="0" err="1">
                <a:effectLst/>
                <a:latin typeface="Arial" panose="020B0604020202020204" pitchFamily="34" charset="0"/>
                <a:cs typeface="Arial" panose="020B0604020202020204" pitchFamily="34" charset="0"/>
              </a:rPr>
              <a:t>programme</a:t>
            </a:r>
            <a:r>
              <a:rPr lang="en-US" sz="2000" b="0" i="0" dirty="0">
                <a:effectLst/>
                <a:latin typeface="Arial" panose="020B0604020202020204" pitchFamily="34" charset="0"/>
                <a:cs typeface="Arial" panose="020B0604020202020204" pitchFamily="34" charset="0"/>
              </a:rPr>
              <a:t> with teaching in foreign languages (including in partnership with other universities in the country or abroad), especially in the master’s and doctoral degree cycles.</a:t>
            </a:r>
            <a:endParaRPr lang="ro-RO" sz="2000" b="0" i="0" dirty="0">
              <a:effectLst/>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ro-RO" sz="2000" b="0" i="0" dirty="0">
                <a:effectLst/>
                <a:latin typeface="Arial" panose="020B0604020202020204" pitchFamily="34" charset="0"/>
                <a:cs typeface="Arial" panose="020B0604020202020204" pitchFamily="34" charset="0"/>
              </a:rPr>
              <a:t>3</a:t>
            </a:r>
            <a:r>
              <a:rPr lang="en-US" sz="2000" b="0" i="0" dirty="0">
                <a:effectLst/>
                <a:latin typeface="Arial" panose="020B0604020202020204" pitchFamily="34" charset="0"/>
                <a:cs typeface="Arial" panose="020B0604020202020204" pitchFamily="34" charset="0"/>
              </a:rPr>
              <a:t>. To improve the language skills of the academia, administrative staff and students, and to stimulate the academic staff who teach within foreign language </a:t>
            </a:r>
            <a:r>
              <a:rPr lang="en-US" sz="2000" b="0" i="0" dirty="0" err="1">
                <a:effectLst/>
                <a:latin typeface="Arial" panose="020B0604020202020204" pitchFamily="34" charset="0"/>
                <a:cs typeface="Arial" panose="020B0604020202020204" pitchFamily="34" charset="0"/>
              </a:rPr>
              <a:t>programmes</a:t>
            </a:r>
            <a:r>
              <a:rPr lang="en-US" sz="2000" b="0" i="0" dirty="0">
                <a:effectLst/>
                <a:latin typeface="Arial" panose="020B0604020202020204" pitchFamily="34" charset="0"/>
                <a:cs typeface="Arial" panose="020B0604020202020204" pitchFamily="34" charset="0"/>
              </a:rPr>
              <a:t>.</a:t>
            </a:r>
            <a:endParaRPr lang="ro-RO" sz="2000" b="0" i="0" dirty="0">
              <a:effectLst/>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4. To stimulate the participation of the university staff in international teaching &amp; learning, scientific or educational events, as a premise for developing the international cooperation, improving the visibility of the university and enhancing quality</a:t>
            </a:r>
            <a:endParaRPr lang="ro-RO" sz="2000" b="0" i="0" dirty="0">
              <a:effectLst/>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5. To stimulate the participation of the academia and students in international mobility and cooperation </a:t>
            </a:r>
            <a:r>
              <a:rPr lang="en-US" sz="2000" b="0" i="0" dirty="0" err="1">
                <a:effectLst/>
                <a:latin typeface="Arial" panose="020B0604020202020204" pitchFamily="34" charset="0"/>
                <a:cs typeface="Arial" panose="020B0604020202020204" pitchFamily="34" charset="0"/>
              </a:rPr>
              <a:t>programmes</a:t>
            </a:r>
            <a:r>
              <a:rPr lang="en-US" sz="2000" b="0" i="0" dirty="0">
                <a:effectLst/>
                <a:latin typeface="Arial" panose="020B0604020202020204" pitchFamily="34" charset="0"/>
                <a:cs typeface="Arial" panose="020B0604020202020204" pitchFamily="34" charset="0"/>
              </a:rPr>
              <a:t> funded by national and international agencies / organizations.</a:t>
            </a:r>
            <a:endParaRPr lang="ro-RO" sz="2000" b="0" i="0" dirty="0">
              <a:effectLst/>
              <a:latin typeface="Arial" panose="020B0604020202020204" pitchFamily="34" charset="0"/>
              <a:cs typeface="Arial" panose="020B0604020202020204" pitchFamily="34" charset="0"/>
            </a:endParaRPr>
          </a:p>
        </p:txBody>
      </p:sp>
      <p:sp>
        <p:nvSpPr>
          <p:cNvPr id="5" name="Substituent număr diapozitiv 4">
            <a:extLst>
              <a:ext uri="{FF2B5EF4-FFF2-40B4-BE49-F238E27FC236}">
                <a16:creationId xmlns:a16="http://schemas.microsoft.com/office/drawing/2014/main" id="{BC5D627E-38DA-4A91-8DB0-14F299297867}"/>
              </a:ext>
            </a:extLst>
          </p:cNvPr>
          <p:cNvSpPr>
            <a:spLocks noGrp="1"/>
          </p:cNvSpPr>
          <p:nvPr>
            <p:ph type="sldNum" sz="quarter" idx="12"/>
          </p:nvPr>
        </p:nvSpPr>
        <p:spPr/>
        <p:txBody>
          <a:bodyPr/>
          <a:lstStyle/>
          <a:p>
            <a:fld id="{610207BF-9610-4DCA-A632-B81271577532}" type="slidenum">
              <a:rPr lang="de-DE" smtClean="0"/>
              <a:pPr/>
              <a:t>12</a:t>
            </a:fld>
            <a:endParaRPr lang="de-DE" dirty="0"/>
          </a:p>
        </p:txBody>
      </p:sp>
    </p:spTree>
    <p:extLst>
      <p:ext uri="{BB962C8B-B14F-4D97-AF65-F5344CB8AC3E}">
        <p14:creationId xmlns:p14="http://schemas.microsoft.com/office/powerpoint/2010/main" val="124720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CFEACA0A-089E-4FF6-AD55-413E5E22F04A}"/>
              </a:ext>
            </a:extLst>
          </p:cNvPr>
          <p:cNvSpPr>
            <a:spLocks noGrp="1"/>
          </p:cNvSpPr>
          <p:nvPr>
            <p:ph idx="1"/>
          </p:nvPr>
        </p:nvSpPr>
        <p:spPr>
          <a:xfrm>
            <a:off x="838091" y="1052736"/>
            <a:ext cx="10514231" cy="5124227"/>
          </a:xfrm>
        </p:spPr>
        <p:txBody>
          <a:bodyPr>
            <a:noAutofit/>
          </a:bodyPr>
          <a:lstStyle/>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6. To increase the contribution of reputed international specialists in teaching &amp; learning, research and administrative processes of the university.</a:t>
            </a:r>
            <a:endParaRPr lang="ro-RO" sz="2000" dirty="0">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7. To increase the visibility of the university and the number of international students from less developed countries by annually granting scholarships / support </a:t>
            </a:r>
            <a:r>
              <a:rPr lang="en-US" sz="2000" b="0" i="0" dirty="0" err="1">
                <a:effectLst/>
                <a:latin typeface="Arial" panose="020B0604020202020204" pitchFamily="34" charset="0"/>
                <a:cs typeface="Arial" panose="020B0604020202020204" pitchFamily="34" charset="0"/>
              </a:rPr>
              <a:t>programmes</a:t>
            </a:r>
            <a:r>
              <a:rPr lang="en-US" sz="2000" b="0" i="0" dirty="0">
                <a:effectLst/>
                <a:latin typeface="Arial" panose="020B0604020202020204" pitchFamily="34" charset="0"/>
                <a:cs typeface="Arial" panose="020B0604020202020204" pitchFamily="34" charset="0"/>
              </a:rPr>
              <a:t> funded by the university</a:t>
            </a:r>
            <a:endParaRPr lang="ro-RO" sz="2000" b="0" i="0" dirty="0">
              <a:effectLst/>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8. To adjust the organizational structure and periodically organize activities and events for international students in order to increase the number of students interested in studying at UNITBV, as well as the level of their adaptation and integration.</a:t>
            </a:r>
            <a:endParaRPr lang="ro-RO" sz="2000" b="0" i="0" dirty="0">
              <a:effectLst/>
              <a:latin typeface="Arial" panose="020B0604020202020204" pitchFamily="34" charset="0"/>
              <a:cs typeface="Arial" panose="020B0604020202020204" pitchFamily="34" charset="0"/>
            </a:endParaRPr>
          </a:p>
          <a:p>
            <a:pPr marL="0" indent="0" algn="l">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9. To intensify the collaboration with the Ministry of Foreign Affairs, Romania’s diplomatic missions abroad and with other institutions / organizations in the country and abroad in order to develop joint educational projects or of research / technical assistance, for promoting Romanian language, culture and civilization, as well as for attracting foreign students.</a:t>
            </a:r>
            <a:endParaRPr lang="ro-RO" sz="2000" dirty="0">
              <a:latin typeface="Arial" panose="020B0604020202020204" pitchFamily="34" charset="0"/>
              <a:cs typeface="Arial" panose="020B0604020202020204" pitchFamily="34" charset="0"/>
            </a:endParaRPr>
          </a:p>
          <a:p>
            <a:pPr marL="0" indent="0" algn="just">
              <a:lnSpc>
                <a:spcPct val="100000"/>
              </a:lnSpc>
              <a:spcBef>
                <a:spcPts val="0"/>
              </a:spcBef>
              <a:spcAft>
                <a:spcPts val="600"/>
              </a:spcAft>
              <a:buNone/>
            </a:pPr>
            <a:r>
              <a:rPr lang="en-US" sz="2000" b="0" i="0" dirty="0">
                <a:effectLst/>
                <a:latin typeface="Arial" panose="020B0604020202020204" pitchFamily="34" charset="0"/>
                <a:cs typeface="Arial" panose="020B0604020202020204" pitchFamily="34" charset="0"/>
              </a:rPr>
              <a:t>10. To support the participation of the university representatives in international events so as to promote the university and recruit more international students.</a:t>
            </a:r>
          </a:p>
          <a:p>
            <a:pPr marL="0" indent="0">
              <a:lnSpc>
                <a:spcPct val="100000"/>
              </a:lnSpc>
              <a:spcAft>
                <a:spcPts val="600"/>
              </a:spcAft>
              <a:buNone/>
            </a:pPr>
            <a:endParaRPr lang="en-US" sz="2000" dirty="0"/>
          </a:p>
        </p:txBody>
      </p:sp>
      <p:sp>
        <p:nvSpPr>
          <p:cNvPr id="5" name="Substituent număr diapozitiv 4">
            <a:extLst>
              <a:ext uri="{FF2B5EF4-FFF2-40B4-BE49-F238E27FC236}">
                <a16:creationId xmlns:a16="http://schemas.microsoft.com/office/drawing/2014/main" id="{FA28514F-98BD-4F57-8420-A9C14C078DE9}"/>
              </a:ext>
            </a:extLst>
          </p:cNvPr>
          <p:cNvSpPr>
            <a:spLocks noGrp="1"/>
          </p:cNvSpPr>
          <p:nvPr>
            <p:ph type="sldNum" sz="quarter" idx="12"/>
          </p:nvPr>
        </p:nvSpPr>
        <p:spPr/>
        <p:txBody>
          <a:bodyPr/>
          <a:lstStyle/>
          <a:p>
            <a:fld id="{610207BF-9610-4DCA-A632-B81271577532}" type="slidenum">
              <a:rPr lang="de-DE" smtClean="0"/>
              <a:pPr/>
              <a:t>13</a:t>
            </a:fld>
            <a:endParaRPr lang="de-DE" dirty="0"/>
          </a:p>
        </p:txBody>
      </p:sp>
    </p:spTree>
    <p:extLst>
      <p:ext uri="{BB962C8B-B14F-4D97-AF65-F5344CB8AC3E}">
        <p14:creationId xmlns:p14="http://schemas.microsoft.com/office/powerpoint/2010/main" val="304874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22DF32A-D090-408C-BFD3-3A72726213ED}"/>
              </a:ext>
            </a:extLst>
          </p:cNvPr>
          <p:cNvSpPr>
            <a:spLocks noGrp="1"/>
          </p:cNvSpPr>
          <p:nvPr>
            <p:ph type="title"/>
          </p:nvPr>
        </p:nvSpPr>
        <p:spPr>
          <a:xfrm>
            <a:off x="838091" y="365126"/>
            <a:ext cx="10514231" cy="1325563"/>
          </a:xfrm>
        </p:spPr>
        <p:txBody>
          <a:bodyPr>
            <a:normAutofit/>
          </a:bodyPr>
          <a:lstStyle/>
          <a:p>
            <a:r>
              <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Romanian – American University</a:t>
            </a:r>
            <a:endParaRPr lang="en-US" dirty="0">
              <a:solidFill>
                <a:srgbClr val="002060"/>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CF8B8FB7-15F3-4B59-A33E-83430FBBFE67}"/>
              </a:ext>
            </a:extLst>
          </p:cNvPr>
          <p:cNvSpPr>
            <a:spLocks noGrp="1"/>
          </p:cNvSpPr>
          <p:nvPr>
            <p:ph sz="half" idx="1"/>
          </p:nvPr>
        </p:nvSpPr>
        <p:spPr>
          <a:xfrm>
            <a:off x="334566" y="1825625"/>
            <a:ext cx="5976664" cy="4351338"/>
          </a:xfrm>
        </p:spPr>
        <p:txBody>
          <a:bodyPr>
            <a:normAutofit/>
          </a:bodyPr>
          <a:lstStyle/>
          <a:p>
            <a:r>
              <a:rPr lang="ro-RO" sz="2000" dirty="0">
                <a:latin typeface="Arial" panose="020B0604020202020204" pitchFamily="34" charset="0"/>
                <a:ea typeface="Calibri" panose="020F0502020204030204" pitchFamily="34" charset="0"/>
                <a:cs typeface="Arial" panose="020B0604020202020204" pitchFamily="34" charset="0"/>
              </a:rPr>
              <a:t>T</a:t>
            </a:r>
            <a:r>
              <a:rPr lang="en-US" sz="2000" dirty="0">
                <a:effectLst/>
                <a:latin typeface="Arial" panose="020B0604020202020204" pitchFamily="34" charset="0"/>
                <a:ea typeface="Calibri" panose="020F0502020204030204" pitchFamily="34" charset="0"/>
                <a:cs typeface="Arial" panose="020B0604020202020204" pitchFamily="34" charset="0"/>
              </a:rPr>
              <a:t>he strategic vision of the Romanian-American University is to </a:t>
            </a:r>
            <a:r>
              <a:rPr lang="en-GB" sz="2000" dirty="0">
                <a:effectLst/>
                <a:latin typeface="Arial" panose="020B0604020202020204" pitchFamily="34" charset="0"/>
                <a:ea typeface="Calibri" panose="020F0502020204030204" pitchFamily="34" charset="0"/>
                <a:cs typeface="Arial" panose="020B0604020202020204" pitchFamily="34" charset="0"/>
              </a:rPr>
              <a:t>“</a:t>
            </a:r>
            <a:r>
              <a:rPr lang="en-US" sz="2000" i="1" dirty="0">
                <a:effectLst/>
                <a:latin typeface="Arial" panose="020B0604020202020204" pitchFamily="34" charset="0"/>
                <a:ea typeface="Calibri" panose="020F0502020204030204" pitchFamily="34" charset="0"/>
                <a:cs typeface="Arial" panose="020B0604020202020204" pitchFamily="34" charset="0"/>
              </a:rPr>
              <a:t>Become a truly international University with a global focus in education, research and services to community</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RAU internationalization process is considered highly important for the institutional development, especially due to actual global and national circumstances.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The purpose of the internationalization strategy is to embed the international dimension into the goals for teaching, research and services to community.</a:t>
            </a:r>
          </a:p>
          <a:p>
            <a:endParaRPr lang="en-US" sz="2000" dirty="0">
              <a:latin typeface="Arial" panose="020B0604020202020204" pitchFamily="34" charset="0"/>
              <a:cs typeface="Arial" panose="020B0604020202020204" pitchFamily="34" charset="0"/>
            </a:endParaRPr>
          </a:p>
        </p:txBody>
      </p:sp>
      <p:pic>
        <p:nvPicPr>
          <p:cNvPr id="8" name="Substituent imagine 7">
            <a:extLst>
              <a:ext uri="{FF2B5EF4-FFF2-40B4-BE49-F238E27FC236}">
                <a16:creationId xmlns:a16="http://schemas.microsoft.com/office/drawing/2014/main" id="{9079ED5B-62AB-4493-9D9D-E5E14499E2EF}"/>
              </a:ext>
            </a:extLst>
          </p:cNvPr>
          <p:cNvPicPr>
            <a:picLocks noGrp="1" noChangeAspect="1"/>
          </p:cNvPicPr>
          <p:nvPr>
            <p:ph sz="half" idx="2"/>
          </p:nvPr>
        </p:nvPicPr>
        <p:blipFill>
          <a:blip r:embed="rId2"/>
          <a:stretch>
            <a:fillRect/>
          </a:stretch>
        </p:blipFill>
        <p:spPr>
          <a:xfrm>
            <a:off x="6171396" y="2184104"/>
            <a:ext cx="5180926" cy="3634380"/>
          </a:xfrm>
          <a:prstGeom prst="rect">
            <a:avLst/>
          </a:prstGeom>
          <a:noFill/>
        </p:spPr>
      </p:pic>
      <p:sp>
        <p:nvSpPr>
          <p:cNvPr id="6" name="Substituent număr diapozitiv 5">
            <a:extLst>
              <a:ext uri="{FF2B5EF4-FFF2-40B4-BE49-F238E27FC236}">
                <a16:creationId xmlns:a16="http://schemas.microsoft.com/office/drawing/2014/main" id="{BB283D6B-2C59-48CB-AF9F-98C8E8583FFF}"/>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14</a:t>
            </a:fld>
            <a:endParaRPr lang="de-DE"/>
          </a:p>
        </p:txBody>
      </p:sp>
    </p:spTree>
    <p:extLst>
      <p:ext uri="{BB962C8B-B14F-4D97-AF65-F5344CB8AC3E}">
        <p14:creationId xmlns:p14="http://schemas.microsoft.com/office/powerpoint/2010/main" val="220607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55006F7-AB21-4DB4-8A97-B8E8ECD75672}"/>
              </a:ext>
            </a:extLst>
          </p:cNvPr>
          <p:cNvSpPr>
            <a:spLocks noGrp="1"/>
          </p:cNvSpPr>
          <p:nvPr>
            <p:ph idx="1"/>
          </p:nvPr>
        </p:nvSpPr>
        <p:spPr>
          <a:xfrm>
            <a:off x="838091" y="980728"/>
            <a:ext cx="10514231" cy="5196235"/>
          </a:xfrm>
        </p:spPr>
        <p:txBody>
          <a:bodyPr>
            <a:normAutofit/>
          </a:bodyPr>
          <a:lstStyle/>
          <a:p>
            <a:pPr marL="0" indent="0">
              <a:buNone/>
            </a:pPr>
            <a:r>
              <a:rPr lang="en-US" sz="2000" dirty="0">
                <a:effectLst/>
                <a:latin typeface="Arial" panose="020B0604020202020204" pitchFamily="34" charset="0"/>
                <a:ea typeface="Calibri" panose="020F0502020204030204" pitchFamily="34" charset="0"/>
                <a:cs typeface="Arial" panose="020B0604020202020204" pitchFamily="34" charset="0"/>
              </a:rPr>
              <a:t>RAU developed the following set of goals: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a new approach for international atmosphere, recognition and partnerships;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increase student mobility; improve students’ international experience through extracurricular activities;</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 strengthen international dimension of study programs;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increase the number of international students;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attract international staff, enhance staff skills and expertise;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ü"/>
            </a:pPr>
            <a:r>
              <a:rPr lang="en-US" sz="2000" dirty="0">
                <a:effectLst/>
                <a:latin typeface="Arial" panose="020B0604020202020204" pitchFamily="34" charset="0"/>
                <a:ea typeface="Calibri" panose="020F0502020204030204" pitchFamily="34" charset="0"/>
                <a:cs typeface="Arial" panose="020B0604020202020204" pitchFamily="34" charset="0"/>
              </a:rPr>
              <a:t>enhance the international dimension of research.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r>
              <a:rPr lang="ro-RO" sz="2000" dirty="0">
                <a:latin typeface="Arial" panose="020B0604020202020204" pitchFamily="34" charset="0"/>
                <a:ea typeface="Calibri" panose="020F0502020204030204" pitchFamily="34" charset="0"/>
                <a:cs typeface="Arial" panose="020B0604020202020204" pitchFamily="34" charset="0"/>
              </a:rPr>
              <a:t>T</a:t>
            </a:r>
            <a:r>
              <a:rPr lang="en-US" sz="2000" dirty="0">
                <a:effectLst/>
                <a:latin typeface="Arial" panose="020B0604020202020204" pitchFamily="34" charset="0"/>
                <a:ea typeface="Calibri" panose="020F0502020204030204" pitchFamily="34" charset="0"/>
                <a:cs typeface="Arial" panose="020B0604020202020204" pitchFamily="34" charset="0"/>
              </a:rPr>
              <a:t>he mobility of staff and students is a significant part of the internationalization process within RAU. </a:t>
            </a:r>
            <a:endParaRPr lang="ro-RO"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 name="Substituent număr diapozitiv 4">
            <a:extLst>
              <a:ext uri="{FF2B5EF4-FFF2-40B4-BE49-F238E27FC236}">
                <a16:creationId xmlns:a16="http://schemas.microsoft.com/office/drawing/2014/main" id="{8A0B5B92-C40E-4743-8817-70FB743E9114}"/>
              </a:ext>
            </a:extLst>
          </p:cNvPr>
          <p:cNvSpPr>
            <a:spLocks noGrp="1"/>
          </p:cNvSpPr>
          <p:nvPr>
            <p:ph type="sldNum" sz="quarter" idx="12"/>
          </p:nvPr>
        </p:nvSpPr>
        <p:spPr/>
        <p:txBody>
          <a:bodyPr/>
          <a:lstStyle/>
          <a:p>
            <a:fld id="{610207BF-9610-4DCA-A632-B81271577532}" type="slidenum">
              <a:rPr lang="de-DE" smtClean="0"/>
              <a:pPr/>
              <a:t>15</a:t>
            </a:fld>
            <a:endParaRPr lang="de-DE" dirty="0"/>
          </a:p>
        </p:txBody>
      </p:sp>
    </p:spTree>
    <p:extLst>
      <p:ext uri="{BB962C8B-B14F-4D97-AF65-F5344CB8AC3E}">
        <p14:creationId xmlns:p14="http://schemas.microsoft.com/office/powerpoint/2010/main" val="332402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1342C62-37F4-4573-B5EA-9AC67B6A27F0}"/>
              </a:ext>
            </a:extLst>
          </p:cNvPr>
          <p:cNvSpPr>
            <a:spLocks noGrp="1"/>
          </p:cNvSpPr>
          <p:nvPr>
            <p:ph type="title"/>
          </p:nvPr>
        </p:nvSpPr>
        <p:spPr>
          <a:xfrm>
            <a:off x="838091" y="681037"/>
            <a:ext cx="10514231" cy="1009652"/>
          </a:xfrm>
        </p:spPr>
        <p:txBody>
          <a:bodyPr>
            <a:noAutofit/>
          </a:bodyPr>
          <a:lstStyle/>
          <a:p>
            <a:pPr algn="ctr"/>
            <a:r>
              <a:rPr lang="en-US" sz="3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University of Agronomic Sciences and Veterinary Medicine of Bucharest</a:t>
            </a:r>
            <a:endParaRPr lang="en-US" sz="3600" b="1" dirty="0">
              <a:solidFill>
                <a:srgbClr val="002060"/>
              </a:solidFill>
              <a:latin typeface="Arial" panose="020B0604020202020204" pitchFamily="34" charset="0"/>
              <a:cs typeface="Arial" panose="020B0604020202020204" pitchFamily="34" charset="0"/>
            </a:endParaRPr>
          </a:p>
        </p:txBody>
      </p:sp>
      <p:pic>
        <p:nvPicPr>
          <p:cNvPr id="7" name="Substituent imagine 6">
            <a:extLst>
              <a:ext uri="{FF2B5EF4-FFF2-40B4-BE49-F238E27FC236}">
                <a16:creationId xmlns:a16="http://schemas.microsoft.com/office/drawing/2014/main" id="{C33925AA-43D8-478F-8BCE-C69A8636DE60}"/>
              </a:ext>
            </a:extLst>
          </p:cNvPr>
          <p:cNvPicPr>
            <a:picLocks noGrp="1" noChangeAspect="1"/>
          </p:cNvPicPr>
          <p:nvPr>
            <p:ph sz="half" idx="1"/>
          </p:nvPr>
        </p:nvPicPr>
        <p:blipFill>
          <a:blip r:embed="rId2"/>
          <a:stretch>
            <a:fillRect/>
          </a:stretch>
        </p:blipFill>
        <p:spPr>
          <a:xfrm>
            <a:off x="2060112" y="1825625"/>
            <a:ext cx="2736883" cy="4351338"/>
          </a:xfrm>
          <a:prstGeom prst="rect">
            <a:avLst/>
          </a:prstGeom>
          <a:noFill/>
        </p:spPr>
      </p:pic>
      <p:sp>
        <p:nvSpPr>
          <p:cNvPr id="14" name="Content Placeholder 3">
            <a:extLst>
              <a:ext uri="{FF2B5EF4-FFF2-40B4-BE49-F238E27FC236}">
                <a16:creationId xmlns:a16="http://schemas.microsoft.com/office/drawing/2014/main" id="{CE50B067-2BA6-459E-B8E1-7C548F60BA16}"/>
              </a:ext>
            </a:extLst>
          </p:cNvPr>
          <p:cNvSpPr>
            <a:spLocks noGrp="1"/>
          </p:cNvSpPr>
          <p:nvPr>
            <p:ph sz="half" idx="2"/>
          </p:nvPr>
        </p:nvSpPr>
        <p:spPr>
          <a:xfrm>
            <a:off x="5447134" y="1825625"/>
            <a:ext cx="5905188" cy="4351338"/>
          </a:xfrm>
        </p:spPr>
        <p:txBody>
          <a:bodyPr>
            <a:noAutofit/>
          </a:bodyPr>
          <a:lstStyle/>
          <a:p>
            <a:pPr algn="just">
              <a:lnSpc>
                <a:spcPct val="15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The core element of international relations strategy is the strong integration of </a:t>
            </a:r>
            <a:r>
              <a:rPr lang="ro-RO" sz="1800" dirty="0" err="1">
                <a:effectLst/>
                <a:latin typeface="Arial" panose="020B0604020202020204" pitchFamily="34" charset="0"/>
                <a:ea typeface="Calibri" panose="020F0502020204030204" pitchFamily="34" charset="0"/>
                <a:cs typeface="Arial" panose="020B0604020202020204" pitchFamily="34" charset="0"/>
              </a:rPr>
              <a:t>the</a:t>
            </a:r>
            <a:r>
              <a:rPr lang="en-US" sz="1800" dirty="0">
                <a:effectLst/>
                <a:latin typeface="Arial" panose="020B0604020202020204" pitchFamily="34" charset="0"/>
                <a:ea typeface="Calibri" panose="020F0502020204030204" pitchFamily="34" charset="0"/>
                <a:cs typeface="Arial" panose="020B0604020202020204" pitchFamily="34" charset="0"/>
              </a:rPr>
              <a:t> university in the European and international academic community. </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This requires the development of bilateral relations existing with similar universities through joint actions, exchange of</a:t>
            </a:r>
            <a:r>
              <a:rPr lang="ro-RO"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students and teachers, organizing international master and doctoral programs jointly with prestigious universities, participation in the European Union or other international bodies.</a:t>
            </a:r>
          </a:p>
          <a:p>
            <a:endParaRPr lang="en-US" sz="1800" dirty="0">
              <a:latin typeface="Arial" panose="020B0604020202020204" pitchFamily="34" charset="0"/>
              <a:cs typeface="Arial" panose="020B0604020202020204" pitchFamily="34" charset="0"/>
            </a:endParaRPr>
          </a:p>
        </p:txBody>
      </p:sp>
      <p:sp>
        <p:nvSpPr>
          <p:cNvPr id="6" name="Substituent număr diapozitiv 5">
            <a:extLst>
              <a:ext uri="{FF2B5EF4-FFF2-40B4-BE49-F238E27FC236}">
                <a16:creationId xmlns:a16="http://schemas.microsoft.com/office/drawing/2014/main" id="{3B006279-BBEC-4D8A-B36D-3F3F30AC678A}"/>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16</a:t>
            </a:fld>
            <a:endParaRPr lang="de-DE"/>
          </a:p>
        </p:txBody>
      </p:sp>
    </p:spTree>
    <p:extLst>
      <p:ext uri="{BB962C8B-B14F-4D97-AF65-F5344CB8AC3E}">
        <p14:creationId xmlns:p14="http://schemas.microsoft.com/office/powerpoint/2010/main" val="342539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BA819E4-8699-4C63-93DD-7D91E8F890F4}"/>
              </a:ext>
            </a:extLst>
          </p:cNvPr>
          <p:cNvSpPr>
            <a:spLocks noGrp="1"/>
          </p:cNvSpPr>
          <p:nvPr>
            <p:ph idx="1"/>
          </p:nvPr>
        </p:nvSpPr>
        <p:spPr>
          <a:xfrm>
            <a:off x="838091" y="980728"/>
            <a:ext cx="10514231" cy="5196235"/>
          </a:xfrm>
        </p:spPr>
        <p:txBody>
          <a:bodyPr>
            <a:normAutofit lnSpcReduction="10000"/>
          </a:bodyPr>
          <a:lstStyle/>
          <a:p>
            <a:pPr algn="just">
              <a:lnSpc>
                <a:spcPct val="110000"/>
              </a:lnSpc>
              <a:spcBef>
                <a:spcPts val="0"/>
              </a:spcBef>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The objectives of mobility activities regarding staff and students are:</a:t>
            </a:r>
          </a:p>
          <a:p>
            <a:pPr algn="just">
              <a:lnSpc>
                <a:spcPct val="110000"/>
              </a:lnSpc>
              <a:spcBef>
                <a:spcPts val="0"/>
              </a:spcBef>
              <a:spcAft>
                <a:spcPts val="6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To enable students to benefit educationally, linguistically and culturally from the experience of learning in other European countries;</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To promote cooperation between institutions;</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To contribute to the development of a qualified skills, to become open-minded and internationally experienced as future professionals;</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To promote exchange of expertise and experience on pedagogical methods;</a:t>
            </a:r>
            <a:r>
              <a:rPr lang="ro-RO"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0000"/>
              </a:lnSpc>
              <a:spcBef>
                <a:spcPts val="0"/>
              </a:spcBef>
              <a:spcAft>
                <a:spcPts val="60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To motivate students and staff to become mobile and to assist them in preparing a mobility period.</a:t>
            </a:r>
            <a:endParaRPr lang="ro-RO"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pPr>
            <a:r>
              <a:rPr lang="ro-RO" sz="1900" dirty="0">
                <a:effectLst/>
                <a:latin typeface="Arial" panose="020B0604020202020204" pitchFamily="34" charset="0"/>
                <a:ea typeface="Calibri" panose="020F0502020204030204" pitchFamily="34" charset="0"/>
                <a:cs typeface="Arial" panose="020B0604020202020204" pitchFamily="34" charset="0"/>
              </a:rPr>
              <a:t>An important </a:t>
            </a:r>
            <a:r>
              <a:rPr lang="en-US" sz="1900" dirty="0">
                <a:effectLst/>
                <a:latin typeface="Arial" panose="020B0604020202020204" pitchFamily="34" charset="0"/>
                <a:ea typeface="Calibri" panose="020F0502020204030204" pitchFamily="34" charset="0"/>
                <a:cs typeface="Arial" panose="020B0604020202020204" pitchFamily="34" charset="0"/>
              </a:rPr>
              <a:t>objective of the strategy of international relations of </a:t>
            </a:r>
            <a:r>
              <a:rPr lang="ro-RO" sz="1900" dirty="0" err="1">
                <a:latin typeface="Arial" panose="020B0604020202020204" pitchFamily="34" charset="0"/>
                <a:ea typeface="Calibri" panose="020F0502020204030204" pitchFamily="34" charset="0"/>
                <a:cs typeface="Arial" panose="020B0604020202020204" pitchFamily="34" charset="0"/>
              </a:rPr>
              <a:t>the</a:t>
            </a:r>
            <a:r>
              <a:rPr lang="en-US" sz="1900" dirty="0">
                <a:effectLst/>
                <a:latin typeface="Arial" panose="020B0604020202020204" pitchFamily="34" charset="0"/>
                <a:ea typeface="Calibri" panose="020F0502020204030204" pitchFamily="34" charset="0"/>
                <a:cs typeface="Arial" panose="020B0604020202020204" pitchFamily="34" charset="0"/>
              </a:rPr>
              <a:t> university is to facilitate the participation of many professors to scientific or teaching missions abroad, exchanges, internships training, teaching, or at various events as representatives of the university.</a:t>
            </a:r>
            <a:endParaRPr lang="ro-RO" sz="1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Expanding and deepening partnerships by developing joint projects with universities from abroad, in order to ensure a quality educational system is another objective</a:t>
            </a:r>
            <a:r>
              <a:rPr lang="ro-RO" sz="18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0"/>
              </a:spcBef>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A great importance is given to concentrate efforts to organize study programs in foreign languages and the development of joint degrees doctoral programs with partner universities abroad.</a:t>
            </a:r>
          </a:p>
          <a:p>
            <a:pPr algn="just">
              <a:lnSpc>
                <a:spcPct val="110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0"/>
              </a:spcBef>
              <a:spcAft>
                <a:spcPts val="600"/>
              </a:spcAft>
            </a:pPr>
            <a:endParaRPr lang="en-US" dirty="0">
              <a:latin typeface="Arial" panose="020B0604020202020204" pitchFamily="34" charset="0"/>
              <a:cs typeface="Arial" panose="020B0604020202020204" pitchFamily="34" charset="0"/>
            </a:endParaRPr>
          </a:p>
        </p:txBody>
      </p:sp>
      <p:sp>
        <p:nvSpPr>
          <p:cNvPr id="5" name="Substituent număr diapozitiv 4">
            <a:extLst>
              <a:ext uri="{FF2B5EF4-FFF2-40B4-BE49-F238E27FC236}">
                <a16:creationId xmlns:a16="http://schemas.microsoft.com/office/drawing/2014/main" id="{241F9ED9-60D5-49D8-83F1-30F7CFE262E1}"/>
              </a:ext>
            </a:extLst>
          </p:cNvPr>
          <p:cNvSpPr>
            <a:spLocks noGrp="1"/>
          </p:cNvSpPr>
          <p:nvPr>
            <p:ph type="sldNum" sz="quarter" idx="12"/>
          </p:nvPr>
        </p:nvSpPr>
        <p:spPr/>
        <p:txBody>
          <a:bodyPr/>
          <a:lstStyle/>
          <a:p>
            <a:fld id="{610207BF-9610-4DCA-A632-B81271577532}" type="slidenum">
              <a:rPr lang="de-DE" smtClean="0"/>
              <a:pPr/>
              <a:t>17</a:t>
            </a:fld>
            <a:endParaRPr lang="de-DE" dirty="0"/>
          </a:p>
        </p:txBody>
      </p:sp>
    </p:spTree>
    <p:extLst>
      <p:ext uri="{BB962C8B-B14F-4D97-AF65-F5344CB8AC3E}">
        <p14:creationId xmlns:p14="http://schemas.microsoft.com/office/powerpoint/2010/main" val="3776751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52" y="1643896"/>
            <a:ext cx="9488707" cy="3570208"/>
          </a:xfrm>
          <a:prstGeom prst="rect">
            <a:avLst/>
          </a:prstGeom>
          <a:noFill/>
        </p:spPr>
        <p:txBody>
          <a:bodyPr wrap="square" rtlCol="0">
            <a:spAutoFit/>
          </a:bodyPr>
          <a:lstStyle/>
          <a:p>
            <a:pPr algn="ctr"/>
            <a:r>
              <a:rPr lang="ro-RO" sz="4400" dirty="0">
                <a:solidFill>
                  <a:srgbClr val="002060"/>
                </a:solidFill>
                <a:latin typeface="Arial" panose="020B0604020202020204" pitchFamily="34" charset="0"/>
                <a:cs typeface="Arial" panose="020B0604020202020204" pitchFamily="34" charset="0"/>
              </a:rPr>
              <a:t>Thank you for your attention!</a:t>
            </a:r>
          </a:p>
          <a:p>
            <a:endParaRPr lang="ro-RO" dirty="0"/>
          </a:p>
          <a:p>
            <a:endParaRPr lang="ro-RO" dirty="0"/>
          </a:p>
          <a:p>
            <a:endParaRPr lang="ro-RO" dirty="0"/>
          </a:p>
          <a:p>
            <a:endParaRPr lang="ro-RO" dirty="0"/>
          </a:p>
          <a:p>
            <a:endParaRPr lang="ro-RO" dirty="0"/>
          </a:p>
          <a:p>
            <a:endParaRPr lang="ro-RO" dirty="0"/>
          </a:p>
          <a:p>
            <a:r>
              <a:rPr lang="en-US" dirty="0"/>
              <a:t> </a:t>
            </a:r>
            <a:endParaRPr lang="en-GB" dirty="0"/>
          </a:p>
          <a:p>
            <a:r>
              <a:rPr lang="en-US" sz="1400" dirty="0"/>
              <a:t>Project number:  610391-EPP-1-2019-1-IT-EPPKA2-CBHE-JP</a:t>
            </a:r>
            <a:endParaRPr lang="en-GB" sz="1400" dirty="0"/>
          </a:p>
          <a:p>
            <a:r>
              <a:rPr lang="en-US" sz="1400" i="1" dirty="0"/>
              <a:t>"This project has been funded with support from the European Commission. This publication [communication] reflects the views only of the author, and the Commission cannot be held responsible for any use which may be made of the information contained therein"</a:t>
            </a:r>
            <a:endParaRPr lang="en-GB" sz="1400" dirty="0"/>
          </a:p>
        </p:txBody>
      </p:sp>
    </p:spTree>
    <p:extLst>
      <p:ext uri="{BB962C8B-B14F-4D97-AF65-F5344CB8AC3E}">
        <p14:creationId xmlns:p14="http://schemas.microsoft.com/office/powerpoint/2010/main" val="4470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B395E22-1DAE-4DD0-B300-529C7D6F3B94}"/>
              </a:ext>
            </a:extLst>
          </p:cNvPr>
          <p:cNvSpPr>
            <a:spLocks noGrp="1"/>
          </p:cNvSpPr>
          <p:nvPr>
            <p:ph type="title"/>
          </p:nvPr>
        </p:nvSpPr>
        <p:spPr>
          <a:xfrm>
            <a:off x="838091" y="365126"/>
            <a:ext cx="10514231" cy="1325563"/>
          </a:xfrm>
        </p:spPr>
        <p:txBody>
          <a:bodyPr anchor="ctr">
            <a:normAutofit/>
          </a:bodyPr>
          <a:lstStyle/>
          <a:p>
            <a:pPr algn="ctr"/>
            <a:r>
              <a:rPr lang="en-US" sz="3600" b="1" dirty="0" err="1">
                <a:solidFill>
                  <a:srgbClr val="002060"/>
                </a:solidFill>
              </a:rPr>
              <a:t>Babeş-Bolyai</a:t>
            </a:r>
            <a:r>
              <a:rPr lang="en-US" sz="3600" b="1" dirty="0">
                <a:solidFill>
                  <a:srgbClr val="002060"/>
                </a:solidFill>
              </a:rPr>
              <a:t> University of Cluj </a:t>
            </a:r>
            <a:r>
              <a:rPr lang="en-US" sz="3600" b="1" dirty="0" err="1">
                <a:solidFill>
                  <a:srgbClr val="002060"/>
                </a:solidFill>
              </a:rPr>
              <a:t>Napoca</a:t>
            </a:r>
            <a:endParaRPr lang="en-US" sz="3600" dirty="0">
              <a:solidFill>
                <a:srgbClr val="002060"/>
              </a:solidFill>
            </a:endParaRPr>
          </a:p>
        </p:txBody>
      </p:sp>
      <p:sp>
        <p:nvSpPr>
          <p:cNvPr id="12" name="Content Placeholder 2">
            <a:extLst>
              <a:ext uri="{FF2B5EF4-FFF2-40B4-BE49-F238E27FC236}">
                <a16:creationId xmlns:a16="http://schemas.microsoft.com/office/drawing/2014/main" id="{4AED6EAA-FF8A-44C1-921B-3A3E35DE7DBD}"/>
              </a:ext>
            </a:extLst>
          </p:cNvPr>
          <p:cNvSpPr>
            <a:spLocks noGrp="1"/>
          </p:cNvSpPr>
          <p:nvPr>
            <p:ph sz="half" idx="1"/>
          </p:nvPr>
        </p:nvSpPr>
        <p:spPr>
          <a:xfrm>
            <a:off x="838091" y="1825625"/>
            <a:ext cx="5180926" cy="4351338"/>
          </a:xfrm>
        </p:spPr>
        <p:txBody>
          <a:bodyPr/>
          <a:lstStyle/>
          <a:p>
            <a:r>
              <a:rPr lang="en-GB" sz="2400" dirty="0">
                <a:latin typeface="Arial" panose="020B0604020202020204" pitchFamily="34" charset="0"/>
                <a:cs typeface="Arial" panose="020B0604020202020204" pitchFamily="34" charset="0"/>
              </a:rPr>
              <a:t>An “international” university, dedicated to enhance the internationally-oriented processes of education and research in order to bring more consistency and compatibility with academic systems that are internationally acknowledged as competitive</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7" name="Substituent imagine 6" descr="O imagine care conține clădire, exterior, clădire guvernamentală, vechi&#10;&#10;Descriere generată automat">
            <a:extLst>
              <a:ext uri="{FF2B5EF4-FFF2-40B4-BE49-F238E27FC236}">
                <a16:creationId xmlns:a16="http://schemas.microsoft.com/office/drawing/2014/main" id="{B627CDC4-CFD5-4F9C-BDA5-595DAF146F80}"/>
              </a:ext>
            </a:extLst>
          </p:cNvPr>
          <p:cNvPicPr>
            <a:picLocks noGrp="1" noChangeAspect="1"/>
          </p:cNvPicPr>
          <p:nvPr>
            <p:ph sz="half" idx="2"/>
          </p:nvPr>
        </p:nvPicPr>
        <p:blipFill rotWithShape="1">
          <a:blip r:embed="rId2"/>
          <a:srcRect r="10818" b="2"/>
          <a:stretch/>
        </p:blipFill>
        <p:spPr>
          <a:xfrm>
            <a:off x="6171396" y="1825625"/>
            <a:ext cx="5180926" cy="4351338"/>
          </a:xfrm>
          <a:prstGeom prst="rect">
            <a:avLst/>
          </a:prstGeom>
          <a:noFill/>
        </p:spPr>
      </p:pic>
      <p:sp>
        <p:nvSpPr>
          <p:cNvPr id="6" name="Substituent număr diapozitiv 5">
            <a:extLst>
              <a:ext uri="{FF2B5EF4-FFF2-40B4-BE49-F238E27FC236}">
                <a16:creationId xmlns:a16="http://schemas.microsoft.com/office/drawing/2014/main" id="{D5564B67-76A7-4E02-BB47-342C1756C806}"/>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2</a:t>
            </a:fld>
            <a:endParaRPr lang="de-DE"/>
          </a:p>
        </p:txBody>
      </p:sp>
    </p:spTree>
    <p:extLst>
      <p:ext uri="{BB962C8B-B14F-4D97-AF65-F5344CB8AC3E}">
        <p14:creationId xmlns:p14="http://schemas.microsoft.com/office/powerpoint/2010/main" val="105108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8343AE4-4218-437A-9199-17492DBA6F4D}"/>
              </a:ext>
            </a:extLst>
          </p:cNvPr>
          <p:cNvSpPr>
            <a:spLocks noGrp="1"/>
          </p:cNvSpPr>
          <p:nvPr>
            <p:ph idx="1"/>
          </p:nvPr>
        </p:nvSpPr>
        <p:spPr>
          <a:xfrm>
            <a:off x="838091" y="1196752"/>
            <a:ext cx="10514231" cy="4980211"/>
          </a:xfrm>
        </p:spPr>
        <p:txBody>
          <a:bodyPr>
            <a:normAutofit fontScale="92500"/>
          </a:bodyPr>
          <a:lstStyle/>
          <a:p>
            <a:pPr indent="457200" algn="just">
              <a:lnSpc>
                <a:spcPct val="150000"/>
              </a:lnSpc>
            </a:pPr>
            <a:r>
              <a:rPr lang="en-GB"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UBB’s Internationalization strategy</a:t>
            </a:r>
            <a:r>
              <a:rPr lang="en-GB"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GB" sz="2400" dirty="0">
                <a:latin typeface="Arial" panose="020B0604020202020204" pitchFamily="34" charset="0"/>
                <a:ea typeface="Times New Roman" panose="02020603050405020304" pitchFamily="18" charset="0"/>
                <a:cs typeface="Arial" panose="020B0604020202020204" pitchFamily="34" charset="0"/>
              </a:rPr>
              <a:t>is both a work instrument for various decision-making and executive bodies within the university and an action framework for all members of our academic community. </a:t>
            </a:r>
          </a:p>
          <a:p>
            <a:pPr indent="457200" algn="just">
              <a:lnSpc>
                <a:spcPct val="150000"/>
              </a:lnSpc>
            </a:pP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4 objectives </a:t>
            </a:r>
            <a:r>
              <a:rPr lang="en-GB" sz="2400" dirty="0">
                <a:latin typeface="Arial" panose="020B0604020202020204" pitchFamily="34" charset="0"/>
                <a:cs typeface="Arial" panose="020B0604020202020204" pitchFamily="34" charset="0"/>
              </a:rPr>
              <a:t>of this internationalization strategy:</a:t>
            </a:r>
          </a:p>
          <a:p>
            <a:pPr marL="1257300" lvl="2" indent="-342900" algn="just">
              <a:lnSpc>
                <a:spcPct val="150000"/>
              </a:lnSpc>
              <a:buFont typeface="Wingdings" panose="05000000000000000000" pitchFamily="2" charset="2"/>
              <a:buChar char="ü"/>
            </a:pPr>
            <a:r>
              <a:rPr lang="en-GB" sz="2400" b="1" dirty="0">
                <a:latin typeface="Arial" panose="020B0604020202020204" pitchFamily="34" charset="0"/>
                <a:cs typeface="Arial" panose="020B0604020202020204" pitchFamily="34" charset="0"/>
              </a:rPr>
              <a:t>Curricular internationalization; </a:t>
            </a:r>
            <a:endParaRPr lang="ro-RO" sz="2400" b="1" dirty="0">
              <a:latin typeface="Arial" panose="020B0604020202020204" pitchFamily="34" charset="0"/>
              <a:cs typeface="Arial" panose="020B0604020202020204" pitchFamily="34" charset="0"/>
            </a:endParaRPr>
          </a:p>
          <a:p>
            <a:pPr marL="1257300" lvl="2" indent="-342900" algn="just">
              <a:lnSpc>
                <a:spcPct val="150000"/>
              </a:lnSpc>
              <a:buFont typeface="Wingdings" panose="05000000000000000000" pitchFamily="2" charset="2"/>
              <a:buChar char="ü"/>
            </a:pPr>
            <a:r>
              <a:rPr lang="en-GB" sz="2400" b="1" dirty="0">
                <a:latin typeface="Arial" panose="020B0604020202020204" pitchFamily="34" charset="0"/>
                <a:cs typeface="Arial" panose="020B0604020202020204" pitchFamily="34" charset="0"/>
              </a:rPr>
              <a:t>Increasing the number of international students; </a:t>
            </a:r>
            <a:endParaRPr lang="ro-RO" sz="2400" b="1" dirty="0">
              <a:latin typeface="Arial" panose="020B0604020202020204" pitchFamily="34" charset="0"/>
              <a:cs typeface="Arial" panose="020B0604020202020204" pitchFamily="34" charset="0"/>
            </a:endParaRPr>
          </a:p>
          <a:p>
            <a:pPr marL="1257300" lvl="2" indent="-342900" algn="just">
              <a:lnSpc>
                <a:spcPct val="150000"/>
              </a:lnSpc>
              <a:buFont typeface="Wingdings" panose="05000000000000000000" pitchFamily="2" charset="2"/>
              <a:buChar char="ü"/>
            </a:pPr>
            <a:r>
              <a:rPr lang="en-GB" sz="2400" b="1" dirty="0">
                <a:latin typeface="Arial" panose="020B0604020202020204" pitchFamily="34" charset="0"/>
                <a:cs typeface="Arial" panose="020B0604020202020204" pitchFamily="34" charset="0"/>
              </a:rPr>
              <a:t>Professional and personal development for UBB staff and students; </a:t>
            </a:r>
            <a:endParaRPr lang="ro-RO" sz="2400" b="1" dirty="0">
              <a:latin typeface="Arial" panose="020B0604020202020204" pitchFamily="34" charset="0"/>
              <a:cs typeface="Arial" panose="020B0604020202020204" pitchFamily="34" charset="0"/>
            </a:endParaRPr>
          </a:p>
          <a:p>
            <a:pPr marL="1257300" lvl="2" indent="-342900" algn="just">
              <a:lnSpc>
                <a:spcPct val="150000"/>
              </a:lnSpc>
              <a:buFont typeface="Wingdings" panose="05000000000000000000" pitchFamily="2" charset="2"/>
              <a:buChar char="ü"/>
            </a:pPr>
            <a:r>
              <a:rPr lang="en-GB" sz="2400" b="1" dirty="0">
                <a:latin typeface="Arial" panose="020B0604020202020204" pitchFamily="34" charset="0"/>
                <a:cs typeface="Arial" panose="020B0604020202020204" pitchFamily="34" charset="0"/>
              </a:rPr>
              <a:t>Strengthening UBB’s international visibility</a:t>
            </a:r>
            <a:r>
              <a:rPr lang="ro-RO" sz="2400" b="1" dirty="0">
                <a:latin typeface="Arial" panose="020B0604020202020204" pitchFamily="34"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5" name="Substituent număr diapozitiv 4">
            <a:extLst>
              <a:ext uri="{FF2B5EF4-FFF2-40B4-BE49-F238E27FC236}">
                <a16:creationId xmlns:a16="http://schemas.microsoft.com/office/drawing/2014/main" id="{4BEEACF4-3E79-4FDD-82A8-4D8FD06AAE71}"/>
              </a:ext>
            </a:extLst>
          </p:cNvPr>
          <p:cNvSpPr>
            <a:spLocks noGrp="1"/>
          </p:cNvSpPr>
          <p:nvPr>
            <p:ph type="sldNum" sz="quarter" idx="12"/>
          </p:nvPr>
        </p:nvSpPr>
        <p:spPr/>
        <p:txBody>
          <a:bodyPr/>
          <a:lstStyle/>
          <a:p>
            <a:fld id="{610207BF-9610-4DCA-A632-B81271577532}" type="slidenum">
              <a:rPr lang="de-DE" smtClean="0"/>
              <a:pPr/>
              <a:t>3</a:t>
            </a:fld>
            <a:endParaRPr lang="de-DE" dirty="0"/>
          </a:p>
        </p:txBody>
      </p:sp>
    </p:spTree>
    <p:extLst>
      <p:ext uri="{BB962C8B-B14F-4D97-AF65-F5344CB8AC3E}">
        <p14:creationId xmlns:p14="http://schemas.microsoft.com/office/powerpoint/2010/main" val="133318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bstituent imagine 7">
            <a:extLst>
              <a:ext uri="{FF2B5EF4-FFF2-40B4-BE49-F238E27FC236}">
                <a16:creationId xmlns:a16="http://schemas.microsoft.com/office/drawing/2014/main" id="{F935FB75-60D8-4263-B9C6-676B7B242CE1}"/>
              </a:ext>
            </a:extLst>
          </p:cNvPr>
          <p:cNvPicPr>
            <a:picLocks noGrp="1" noChangeAspect="1"/>
          </p:cNvPicPr>
          <p:nvPr>
            <p:ph sz="half" idx="1"/>
          </p:nvPr>
        </p:nvPicPr>
        <p:blipFill rotWithShape="1">
          <a:blip r:embed="rId2"/>
          <a:stretch/>
        </p:blipFill>
        <p:spPr>
          <a:xfrm>
            <a:off x="838091" y="2150963"/>
            <a:ext cx="5180926" cy="3700661"/>
          </a:xfrm>
          <a:prstGeom prst="rect">
            <a:avLst/>
          </a:prstGeom>
          <a:noFill/>
          <a:ln w="38100">
            <a:solidFill>
              <a:srgbClr val="0070C0"/>
            </a:solidFill>
          </a:ln>
        </p:spPr>
      </p:pic>
      <p:sp>
        <p:nvSpPr>
          <p:cNvPr id="15" name="Content Placeholder 4">
            <a:extLst>
              <a:ext uri="{FF2B5EF4-FFF2-40B4-BE49-F238E27FC236}">
                <a16:creationId xmlns:a16="http://schemas.microsoft.com/office/drawing/2014/main" id="{B40C2533-7B99-4DEF-AC6C-0665E20874DA}"/>
              </a:ext>
            </a:extLst>
          </p:cNvPr>
          <p:cNvSpPr>
            <a:spLocks noGrp="1"/>
          </p:cNvSpPr>
          <p:nvPr>
            <p:ph sz="half" idx="2"/>
          </p:nvPr>
        </p:nvSpPr>
        <p:spPr>
          <a:xfrm>
            <a:off x="6171396" y="1412776"/>
            <a:ext cx="5180926" cy="4764187"/>
          </a:xfrm>
        </p:spPr>
        <p:txBody>
          <a:bodyPr>
            <a:normAutofit/>
          </a:bodyPr>
          <a:lstStyle/>
          <a:p>
            <a:pPr marL="0" indent="0">
              <a:buNone/>
            </a:pPr>
            <a:r>
              <a:rPr lang="en-GB" sz="2400" b="1" dirty="0">
                <a:solidFill>
                  <a:srgbClr val="002060"/>
                </a:solidFill>
              </a:rPr>
              <a:t>UBBs identity internationalisation keys: </a:t>
            </a:r>
          </a:p>
          <a:p>
            <a:endParaRPr lang="en-GB" sz="2400" dirty="0"/>
          </a:p>
          <a:p>
            <a:pPr marL="285750" indent="-285750">
              <a:buFont typeface="Arial" panose="020B0604020202020204" pitchFamily="34" charset="0"/>
              <a:buChar char="•"/>
            </a:pPr>
            <a:r>
              <a:rPr lang="ro-RO" sz="2400" dirty="0"/>
              <a:t>B</a:t>
            </a:r>
            <a:r>
              <a:rPr lang="en-US" sz="2400" dirty="0" err="1"/>
              <a:t>uilding</a:t>
            </a:r>
            <a:r>
              <a:rPr lang="en-US" sz="2400" dirty="0"/>
              <a:t> on the traditional multiculturalism and plurilingualism as well as the historic </a:t>
            </a:r>
            <a:r>
              <a:rPr lang="en-US" sz="2400" dirty="0" err="1"/>
              <a:t>pluriconfessionalism</a:t>
            </a:r>
            <a:r>
              <a:rPr lang="en-US" sz="2400" dirty="0"/>
              <a:t>, </a:t>
            </a:r>
          </a:p>
          <a:p>
            <a:pPr marL="285750" indent="-285750">
              <a:buFont typeface="Arial" panose="020B0604020202020204" pitchFamily="34" charset="0"/>
              <a:buChar char="•"/>
            </a:pPr>
            <a:r>
              <a:rPr lang="ro-RO" sz="2400" dirty="0"/>
              <a:t>B</a:t>
            </a:r>
            <a:r>
              <a:rPr lang="en-US" sz="2400" dirty="0" err="1"/>
              <a:t>eing</a:t>
            </a:r>
            <a:r>
              <a:rPr lang="en-US" sz="2400" dirty="0"/>
              <a:t> an intercultural university of the 21st century through addressing the 4th pillar (international orientation) of the European ranking U-</a:t>
            </a:r>
            <a:r>
              <a:rPr lang="en-US" sz="2400" dirty="0" err="1"/>
              <a:t>Multirank</a:t>
            </a:r>
            <a:r>
              <a:rPr lang="en-US" sz="2400" dirty="0"/>
              <a:t>.</a:t>
            </a:r>
          </a:p>
          <a:p>
            <a:endParaRPr lang="en-US" sz="2400" dirty="0"/>
          </a:p>
        </p:txBody>
      </p:sp>
      <p:sp>
        <p:nvSpPr>
          <p:cNvPr id="6" name="Substituent număr diapozitiv 5">
            <a:extLst>
              <a:ext uri="{FF2B5EF4-FFF2-40B4-BE49-F238E27FC236}">
                <a16:creationId xmlns:a16="http://schemas.microsoft.com/office/drawing/2014/main" id="{A875ACE9-E91A-46CE-978C-D448B584041C}"/>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4</a:t>
            </a:fld>
            <a:endParaRPr lang="de-DE"/>
          </a:p>
        </p:txBody>
      </p:sp>
    </p:spTree>
    <p:extLst>
      <p:ext uri="{BB962C8B-B14F-4D97-AF65-F5344CB8AC3E}">
        <p14:creationId xmlns:p14="http://schemas.microsoft.com/office/powerpoint/2010/main" val="163657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6C6115-3B55-471A-A160-34E97CF9F9F0}"/>
              </a:ext>
            </a:extLst>
          </p:cNvPr>
          <p:cNvSpPr>
            <a:spLocks noGrp="1"/>
          </p:cNvSpPr>
          <p:nvPr>
            <p:ph type="title"/>
          </p:nvPr>
        </p:nvSpPr>
        <p:spPr>
          <a:xfrm>
            <a:off x="838091" y="681037"/>
            <a:ext cx="10514231" cy="1009652"/>
          </a:xfrm>
        </p:spPr>
        <p:txBody>
          <a:bodyPr>
            <a:normAutofit/>
          </a:bodyPr>
          <a:lstStyle/>
          <a:p>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Institutional structures involved</a:t>
            </a:r>
            <a:endParaRPr lang="en-US" sz="3200" dirty="0">
              <a:solidFill>
                <a:srgbClr val="002060"/>
              </a:solidFill>
            </a:endParaRPr>
          </a:p>
        </p:txBody>
      </p:sp>
      <p:sp>
        <p:nvSpPr>
          <p:cNvPr id="3" name="Substituent conținut 2">
            <a:extLst>
              <a:ext uri="{FF2B5EF4-FFF2-40B4-BE49-F238E27FC236}">
                <a16:creationId xmlns:a16="http://schemas.microsoft.com/office/drawing/2014/main" id="{A12E5D9C-4AD5-41C7-B822-B19863C50C66}"/>
              </a:ext>
            </a:extLst>
          </p:cNvPr>
          <p:cNvSpPr>
            <a:spLocks noGrp="1"/>
          </p:cNvSpPr>
          <p:nvPr>
            <p:ph idx="1"/>
          </p:nvPr>
        </p:nvSpPr>
        <p:spPr>
          <a:xfrm>
            <a:off x="838091" y="1690689"/>
            <a:ext cx="10514231" cy="4351338"/>
          </a:xfrm>
        </p:spPr>
        <p:txBody>
          <a:bodyPr>
            <a:normAutofit fontScale="85000" lnSpcReduction="20000"/>
          </a:bodyPr>
          <a:lstStyle/>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UBB Senate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UBB Rectorate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Vice-Rectors with specific responsibilities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Faculties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Centre for International Cooperation (CCI)</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Department for Communication and PR (DCRP)</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Centre for Research Management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Institute for Doctoral Studies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Office for European Programmes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Office for Fundraising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Centre for Career, Alumni and the Relation with the Business Environment (CCARMA)</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Centre for University Development and Quality Assurance (CDUMC)</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Cultural centres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dirty="0">
                <a:latin typeface="Times New Roman" panose="02020603050405020304" pitchFamily="18" charset="0"/>
                <a:ea typeface="Times New Roman" panose="02020603050405020304" pitchFamily="18" charset="0"/>
                <a:cs typeface="Times New Roman" panose="02020603050405020304" pitchFamily="18" charset="0"/>
              </a:rPr>
              <a:t>UBB’s modern languages centres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Substituent număr diapozitiv 4">
            <a:extLst>
              <a:ext uri="{FF2B5EF4-FFF2-40B4-BE49-F238E27FC236}">
                <a16:creationId xmlns:a16="http://schemas.microsoft.com/office/drawing/2014/main" id="{0B408582-15D6-4943-AFE9-2EC94814601C}"/>
              </a:ext>
            </a:extLst>
          </p:cNvPr>
          <p:cNvSpPr>
            <a:spLocks noGrp="1"/>
          </p:cNvSpPr>
          <p:nvPr>
            <p:ph type="sldNum" sz="quarter" idx="12"/>
          </p:nvPr>
        </p:nvSpPr>
        <p:spPr/>
        <p:txBody>
          <a:bodyPr/>
          <a:lstStyle/>
          <a:p>
            <a:fld id="{610207BF-9610-4DCA-A632-B81271577532}" type="slidenum">
              <a:rPr lang="de-DE" smtClean="0"/>
              <a:pPr/>
              <a:t>5</a:t>
            </a:fld>
            <a:endParaRPr lang="de-DE" dirty="0"/>
          </a:p>
        </p:txBody>
      </p:sp>
    </p:spTree>
    <p:extLst>
      <p:ext uri="{BB962C8B-B14F-4D97-AF65-F5344CB8AC3E}">
        <p14:creationId xmlns:p14="http://schemas.microsoft.com/office/powerpoint/2010/main" val="17706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45920C4-82E8-46E9-8BD5-B5CD1DE3DB7D}"/>
              </a:ext>
            </a:extLst>
          </p:cNvPr>
          <p:cNvSpPr>
            <a:spLocks noGrp="1"/>
          </p:cNvSpPr>
          <p:nvPr>
            <p:ph type="title"/>
          </p:nvPr>
        </p:nvSpPr>
        <p:spPr>
          <a:xfrm>
            <a:off x="838091" y="980728"/>
            <a:ext cx="10514231" cy="709961"/>
          </a:xfrm>
        </p:spPr>
        <p:txBody>
          <a:bodyPr>
            <a:normAutofit/>
          </a:bodyPr>
          <a:lstStyle/>
          <a:p>
            <a:r>
              <a:rPr lang="en-US" sz="36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Alexandru</a:t>
            </a:r>
            <a:r>
              <a:rPr 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Ioan</a:t>
            </a:r>
            <a:r>
              <a:rPr 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Cuza</a:t>
            </a:r>
            <a:r>
              <a:rPr lang="en-US" sz="3600" b="1" dirty="0">
                <a:solidFill>
                  <a:srgbClr val="002060"/>
                </a:solidFill>
                <a:latin typeface="Arial" panose="020B0604020202020204" pitchFamily="34" charset="0"/>
                <a:ea typeface="Times New Roman" panose="02020603050405020304" pitchFamily="18" charset="0"/>
                <a:cs typeface="Arial" panose="020B0604020202020204" pitchFamily="34" charset="0"/>
              </a:rPr>
              <a:t> University of Iasi</a:t>
            </a:r>
            <a:endParaRPr lang="en-US" sz="3600" dirty="0">
              <a:solidFill>
                <a:srgbClr val="002060"/>
              </a:solidFill>
            </a:endParaRPr>
          </a:p>
        </p:txBody>
      </p:sp>
      <p:sp>
        <p:nvSpPr>
          <p:cNvPr id="14" name="Content Placeholder 2">
            <a:extLst>
              <a:ext uri="{FF2B5EF4-FFF2-40B4-BE49-F238E27FC236}">
                <a16:creationId xmlns:a16="http://schemas.microsoft.com/office/drawing/2014/main" id="{E1799284-B1EC-4CF4-A52C-540CA2F470E2}"/>
              </a:ext>
            </a:extLst>
          </p:cNvPr>
          <p:cNvSpPr>
            <a:spLocks noGrp="1"/>
          </p:cNvSpPr>
          <p:nvPr>
            <p:ph sz="half" idx="1"/>
          </p:nvPr>
        </p:nvSpPr>
        <p:spPr>
          <a:xfrm>
            <a:off x="262558" y="1690689"/>
            <a:ext cx="6048673" cy="4486274"/>
          </a:xfrm>
        </p:spPr>
        <p:txBody>
          <a:bodyPr>
            <a:noAutofit/>
          </a:bodyPr>
          <a:lstStyle/>
          <a:p>
            <a:pPr marL="0" indent="0">
              <a:lnSpc>
                <a:spcPct val="120000"/>
              </a:lnSpc>
              <a:spcBef>
                <a:spcPts val="0"/>
              </a:spcBef>
              <a:buNone/>
            </a:pPr>
            <a:r>
              <a:rPr lang="fr-FR" sz="1600" dirty="0">
                <a:latin typeface="Arial" panose="020B0604020202020204" pitchFamily="34" charset="0"/>
                <a:ea typeface="Calibri" panose="020F0502020204030204" pitchFamily="34" charset="0"/>
                <a:cs typeface="Arial" panose="020B0604020202020204" pitchFamily="34" charset="0"/>
              </a:rPr>
              <a:t>UAIC international (EU and non-EU) objectives:</a:t>
            </a:r>
            <a:endParaRPr lang="ro-RO" sz="16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actively contribute to and promote the European Higher Education Area; </a:t>
            </a:r>
            <a:r>
              <a:rPr lang="ro-RO" sz="1600" dirty="0">
                <a:latin typeface="Arial" panose="020B0604020202020204" pitchFamily="34" charset="0"/>
                <a:cs typeface="Arial" panose="020B0604020202020204" pitchFamily="34" charset="0"/>
              </a:rPr>
              <a:t> </a:t>
            </a: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support sustainable development through top quality education, training and professional development for students and staff; </a:t>
            </a:r>
            <a:endParaRPr lang="ro-RO" sz="16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help improve and enhance the career prospects of students; </a:t>
            </a:r>
            <a:endParaRPr lang="ro-RO" sz="16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promote intercultural understanding between individuals and institutions having a diversity of backgrounds; </a:t>
            </a:r>
            <a:endParaRPr lang="ro-RO" sz="16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contribute to the development of human resources for academic cooperation and of the international cooperation capacity; </a:t>
            </a:r>
            <a:endParaRPr lang="ro-RO" sz="16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to foster culture, knowledge and skills for a peaceful and sustainable development in a Europe, as well as a world, of diversity. </a:t>
            </a:r>
          </a:p>
          <a:p>
            <a:pPr>
              <a:lnSpc>
                <a:spcPct val="120000"/>
              </a:lnSpc>
              <a:spcBef>
                <a:spcPts val="0"/>
              </a:spcBef>
            </a:pPr>
            <a:endParaRPr lang="en-US" sz="1600" dirty="0"/>
          </a:p>
        </p:txBody>
      </p:sp>
      <p:pic>
        <p:nvPicPr>
          <p:cNvPr id="7" name="Substituent imagine 6" descr="O imagine care conține exterior, cer, clădire, clădire guvernamentală&#10;&#10;Descriere generată automat">
            <a:extLst>
              <a:ext uri="{FF2B5EF4-FFF2-40B4-BE49-F238E27FC236}">
                <a16:creationId xmlns:a16="http://schemas.microsoft.com/office/drawing/2014/main" id="{6FFD4845-E117-433E-8F92-1748403F9BC9}"/>
              </a:ext>
            </a:extLst>
          </p:cNvPr>
          <p:cNvPicPr>
            <a:picLocks noGrp="1" noChangeAspect="1"/>
          </p:cNvPicPr>
          <p:nvPr>
            <p:ph sz="half" idx="2"/>
          </p:nvPr>
        </p:nvPicPr>
        <p:blipFill rotWithShape="1">
          <a:blip r:embed="rId2"/>
          <a:srcRect l="17852" r="17852"/>
          <a:stretch/>
        </p:blipFill>
        <p:spPr>
          <a:xfrm>
            <a:off x="6455246" y="1825625"/>
            <a:ext cx="4897076" cy="4267671"/>
          </a:xfrm>
          <a:prstGeom prst="rect">
            <a:avLst/>
          </a:prstGeom>
          <a:noFill/>
        </p:spPr>
      </p:pic>
      <p:sp>
        <p:nvSpPr>
          <p:cNvPr id="6" name="Substituent număr diapozitiv 5">
            <a:extLst>
              <a:ext uri="{FF2B5EF4-FFF2-40B4-BE49-F238E27FC236}">
                <a16:creationId xmlns:a16="http://schemas.microsoft.com/office/drawing/2014/main" id="{F44EA7B9-68A6-42A3-9292-129D295C0951}"/>
              </a:ext>
            </a:extLst>
          </p:cNvPr>
          <p:cNvSpPr>
            <a:spLocks noGrp="1"/>
          </p:cNvSpPr>
          <p:nvPr>
            <p:ph type="sldNum" sz="quarter" idx="12"/>
          </p:nvPr>
        </p:nvSpPr>
        <p:spPr>
          <a:xfrm>
            <a:off x="8609479" y="6356351"/>
            <a:ext cx="2742843" cy="365125"/>
          </a:xfrm>
        </p:spPr>
        <p:txBody>
          <a:bodyPr anchor="ctr">
            <a:normAutofit/>
          </a:bodyPr>
          <a:lstStyle/>
          <a:p>
            <a:pPr>
              <a:spcAft>
                <a:spcPts val="600"/>
              </a:spcAft>
            </a:pPr>
            <a:fld id="{610207BF-9610-4DCA-A632-B81271577532}" type="slidenum">
              <a:rPr lang="de-DE" smtClean="0"/>
              <a:pPr>
                <a:spcAft>
                  <a:spcPts val="600"/>
                </a:spcAft>
              </a:pPr>
              <a:t>6</a:t>
            </a:fld>
            <a:endParaRPr lang="de-DE"/>
          </a:p>
        </p:txBody>
      </p:sp>
    </p:spTree>
    <p:extLst>
      <p:ext uri="{BB962C8B-B14F-4D97-AF65-F5344CB8AC3E}">
        <p14:creationId xmlns:p14="http://schemas.microsoft.com/office/powerpoint/2010/main" val="137259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72ED7D-B61B-4060-9F10-B8BE51EA53CF}"/>
              </a:ext>
            </a:extLst>
          </p:cNvPr>
          <p:cNvSpPr>
            <a:spLocks noGrp="1"/>
          </p:cNvSpPr>
          <p:nvPr>
            <p:ph type="title"/>
          </p:nvPr>
        </p:nvSpPr>
        <p:spPr>
          <a:xfrm>
            <a:off x="838091" y="1124744"/>
            <a:ext cx="10514231" cy="700881"/>
          </a:xfrm>
        </p:spPr>
        <p:txBody>
          <a:bodyPr>
            <a:noAutofit/>
          </a:bodyPr>
          <a:lstStyle/>
          <a:p>
            <a:pPr>
              <a:lnSpc>
                <a:spcPct val="100000"/>
              </a:lnSpc>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UAIC integrates the Erasmus+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programme</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in its international strategy through: </a:t>
            </a:r>
            <a:b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200" dirty="0">
              <a:solidFill>
                <a:srgbClr val="002060"/>
              </a:solidFill>
            </a:endParaRPr>
          </a:p>
        </p:txBody>
      </p:sp>
      <p:sp>
        <p:nvSpPr>
          <p:cNvPr id="3" name="Substituent conținut 2">
            <a:extLst>
              <a:ext uri="{FF2B5EF4-FFF2-40B4-BE49-F238E27FC236}">
                <a16:creationId xmlns:a16="http://schemas.microsoft.com/office/drawing/2014/main" id="{963CE382-C3CC-47E4-B568-0350B6FFD3D9}"/>
              </a:ext>
            </a:extLst>
          </p:cNvPr>
          <p:cNvSpPr>
            <a:spLocks noGrp="1"/>
          </p:cNvSpPr>
          <p:nvPr>
            <p:ph idx="1"/>
          </p:nvPr>
        </p:nvSpPr>
        <p:spPr/>
        <p:txBody>
          <a:bodyPr>
            <a:normAutofit fontScale="85000" lnSpcReduction="20000"/>
          </a:bodyPr>
          <a:lstStyle/>
          <a:p>
            <a:pPr marL="285750" indent="-285750" algn="just">
              <a:lnSpc>
                <a:spcPct val="150000"/>
              </a:lnSpc>
              <a:buFont typeface="Arial" panose="020B0604020202020204" pitchFamily="34" charset="0"/>
              <a:buChar char="•"/>
            </a:pPr>
            <a:r>
              <a:rPr lang="en-US" sz="2100" b="1" dirty="0">
                <a:latin typeface="Arial" panose="020B0604020202020204" pitchFamily="34" charset="0"/>
                <a:ea typeface="Calibri" panose="020F0502020204030204" pitchFamily="34" charset="0"/>
                <a:cs typeface="Arial" panose="020B0604020202020204" pitchFamily="34" charset="0"/>
              </a:rPr>
              <a:t>promoting academic excellence and institutional improvement </a:t>
            </a:r>
            <a:r>
              <a:rPr lang="en-US" sz="2100" dirty="0">
                <a:latin typeface="Arial" panose="020B0604020202020204" pitchFamily="34" charset="0"/>
                <a:ea typeface="Calibri" panose="020F0502020204030204" pitchFamily="34" charset="0"/>
                <a:cs typeface="Arial" panose="020B0604020202020204" pitchFamily="34" charset="0"/>
              </a:rPr>
              <a:t>(e.g., former Erasmus students becoming young staff members, mobile staff members bringing and developing new teaching and assessment methods, introducing new and/or joint degrees, curricula and syllabi); </a:t>
            </a:r>
          </a:p>
          <a:p>
            <a:pPr marL="285750" indent="-285750" algn="just">
              <a:lnSpc>
                <a:spcPct val="150000"/>
              </a:lnSpc>
              <a:buFont typeface="Arial" panose="020B0604020202020204" pitchFamily="34" charset="0"/>
              <a:buChar char="•"/>
            </a:pPr>
            <a:r>
              <a:rPr lang="en-US" sz="2100" b="1" dirty="0">
                <a:latin typeface="Arial" panose="020B0604020202020204" pitchFamily="34" charset="0"/>
                <a:ea typeface="Calibri" panose="020F0502020204030204" pitchFamily="34" charset="0"/>
                <a:cs typeface="Arial" panose="020B0604020202020204" pitchFamily="34" charset="0"/>
              </a:rPr>
              <a:t>reducing the mobility obstacles </a:t>
            </a:r>
            <a:r>
              <a:rPr lang="en-US" sz="2100" dirty="0">
                <a:latin typeface="Arial" panose="020B0604020202020204" pitchFamily="34" charset="0"/>
                <a:ea typeface="Calibri" panose="020F0502020204030204" pitchFamily="34" charset="0"/>
                <a:cs typeface="Arial" panose="020B0604020202020204" pitchFamily="34" charset="0"/>
              </a:rPr>
              <a:t>(full academic recognition procedures, curricula compatibility, use of learning outcomes for curricula design, accuracy and transparency of the selection process of grantees, increasing placement quality by using the lessons learnt during the first years of Erasmus student placement implementation); </a:t>
            </a:r>
          </a:p>
          <a:p>
            <a:pPr marL="285750" indent="-285750" algn="just">
              <a:lnSpc>
                <a:spcPct val="150000"/>
              </a:lnSpc>
              <a:buFont typeface="Arial" panose="020B0604020202020204" pitchFamily="34" charset="0"/>
              <a:buChar char="•"/>
            </a:pPr>
            <a:r>
              <a:rPr lang="en-US" sz="2100" b="1" dirty="0">
                <a:latin typeface="Arial" panose="020B0604020202020204" pitchFamily="34" charset="0"/>
                <a:ea typeface="Calibri" panose="020F0502020204030204" pitchFamily="34" charset="0"/>
                <a:cs typeface="Arial" panose="020B0604020202020204" pitchFamily="34" charset="0"/>
              </a:rPr>
              <a:t>internationalization at home </a:t>
            </a:r>
            <a:r>
              <a:rPr lang="en-US" sz="2100" dirty="0">
                <a:latin typeface="Arial" panose="020B0604020202020204" pitchFamily="34" charset="0"/>
                <a:ea typeface="Calibri" panose="020F0502020204030204" pitchFamily="34" charset="0"/>
                <a:cs typeface="Arial" panose="020B0604020202020204" pitchFamily="34" charset="0"/>
              </a:rPr>
              <a:t>(making non-mobile students benefit from Erasmus and other projects, e.g., through lectures initially held by incoming teaching staff and later included in the local curricula, supporting the integration of incoming students through social-cultural activities initiated by student associations, language courses for all incoming students).</a:t>
            </a:r>
            <a:endParaRPr lang="en-US" sz="2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Substituent număr diapozitiv 4">
            <a:extLst>
              <a:ext uri="{FF2B5EF4-FFF2-40B4-BE49-F238E27FC236}">
                <a16:creationId xmlns:a16="http://schemas.microsoft.com/office/drawing/2014/main" id="{BBF96CB6-AD3F-480B-8FB9-18D79234DEB8}"/>
              </a:ext>
            </a:extLst>
          </p:cNvPr>
          <p:cNvSpPr>
            <a:spLocks noGrp="1"/>
          </p:cNvSpPr>
          <p:nvPr>
            <p:ph type="sldNum" sz="quarter" idx="12"/>
          </p:nvPr>
        </p:nvSpPr>
        <p:spPr/>
        <p:txBody>
          <a:bodyPr/>
          <a:lstStyle/>
          <a:p>
            <a:fld id="{610207BF-9610-4DCA-A632-B81271577532}" type="slidenum">
              <a:rPr lang="de-DE" smtClean="0"/>
              <a:pPr/>
              <a:t>7</a:t>
            </a:fld>
            <a:endParaRPr lang="de-DE" dirty="0"/>
          </a:p>
        </p:txBody>
      </p:sp>
    </p:spTree>
    <p:extLst>
      <p:ext uri="{BB962C8B-B14F-4D97-AF65-F5344CB8AC3E}">
        <p14:creationId xmlns:p14="http://schemas.microsoft.com/office/powerpoint/2010/main" val="85019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17104C-92F6-4703-A5AB-B6E8937D5B04}"/>
              </a:ext>
            </a:extLst>
          </p:cNvPr>
          <p:cNvSpPr>
            <a:spLocks noGrp="1"/>
          </p:cNvSpPr>
          <p:nvPr>
            <p:ph type="title"/>
          </p:nvPr>
        </p:nvSpPr>
        <p:spPr>
          <a:xfrm>
            <a:off x="1414686" y="711128"/>
            <a:ext cx="10514231" cy="1325563"/>
          </a:xfrm>
        </p:spPr>
        <p:txBody>
          <a:bodyPr>
            <a:normAutofit/>
          </a:bodyPr>
          <a:lstStyle/>
          <a:p>
            <a:r>
              <a:rPr lang="ro-RO" sz="3600" b="1" dirty="0">
                <a:solidFill>
                  <a:srgbClr val="002060"/>
                </a:solidFill>
                <a:latin typeface="Arial" panose="020B0604020202020204" pitchFamily="34" charset="0"/>
                <a:cs typeface="Arial" panose="020B0604020202020204" pitchFamily="34" charset="0"/>
              </a:rPr>
              <a:t>University of Bucharest </a:t>
            </a:r>
            <a:endParaRPr lang="en-US" sz="3600" dirty="0">
              <a:solidFill>
                <a:srgbClr val="002060"/>
              </a:solidFill>
              <a:latin typeface="Arial" panose="020B0604020202020204" pitchFamily="34" charset="0"/>
              <a:cs typeface="Arial" panose="020B0604020202020204" pitchFamily="34" charset="0"/>
            </a:endParaRPr>
          </a:p>
        </p:txBody>
      </p:sp>
      <p:sp>
        <p:nvSpPr>
          <p:cNvPr id="3" name="Substituent conținut 2">
            <a:extLst>
              <a:ext uri="{FF2B5EF4-FFF2-40B4-BE49-F238E27FC236}">
                <a16:creationId xmlns:a16="http://schemas.microsoft.com/office/drawing/2014/main" id="{E168D6A9-497A-4297-86AD-19F2539524A2}"/>
              </a:ext>
            </a:extLst>
          </p:cNvPr>
          <p:cNvSpPr>
            <a:spLocks noGrp="1"/>
          </p:cNvSpPr>
          <p:nvPr>
            <p:ph idx="1"/>
          </p:nvPr>
        </p:nvSpPr>
        <p:spPr>
          <a:xfrm>
            <a:off x="982638" y="1988840"/>
            <a:ext cx="10369684" cy="4188123"/>
          </a:xfrm>
        </p:spPr>
        <p:txBody>
          <a:bodyPr>
            <a:normAutofit/>
          </a:bodyPr>
          <a:lstStyle/>
          <a:p>
            <a:pPr marL="0" indent="0" algn="l">
              <a:buNone/>
            </a:pPr>
            <a:r>
              <a:rPr lang="en-US" sz="2000" b="1" i="0" dirty="0">
                <a:effectLst/>
                <a:latin typeface="Arial" panose="020B0604020202020204" pitchFamily="34" charset="0"/>
                <a:cs typeface="Arial" panose="020B0604020202020204" pitchFamily="34" charset="0"/>
              </a:rPr>
              <a:t>The strategy of internationalization of the University of Bucharest has the following objectives:</a:t>
            </a:r>
            <a:endParaRPr lang="ro-RO" sz="2000" b="1" i="0" dirty="0">
              <a:effectLst/>
              <a:latin typeface="Arial" panose="020B0604020202020204" pitchFamily="34" charset="0"/>
              <a:cs typeface="Arial" panose="020B0604020202020204" pitchFamily="34" charset="0"/>
            </a:endParaRPr>
          </a:p>
          <a:p>
            <a:pPr marL="0" indent="0" algn="l">
              <a:buNone/>
            </a:pPr>
            <a:endParaRPr lang="en-US" sz="2000" b="0" i="0" dirty="0">
              <a:effectLst/>
              <a:latin typeface="Arial" panose="020B0604020202020204" pitchFamily="34" charset="0"/>
              <a:cs typeface="Arial" panose="020B0604020202020204" pitchFamily="34" charset="0"/>
            </a:endParaRPr>
          </a:p>
          <a:p>
            <a:pPr algn="l">
              <a:buFont typeface="Wingdings" panose="05000000000000000000" pitchFamily="2" charset="2"/>
              <a:buChar char="ü"/>
            </a:pPr>
            <a:r>
              <a:rPr lang="en-US" sz="2000" b="0" i="0" dirty="0">
                <a:effectLst/>
                <a:latin typeface="Arial" panose="020B0604020202020204" pitchFamily="34" charset="0"/>
                <a:cs typeface="Arial" panose="020B0604020202020204" pitchFamily="34" charset="0"/>
              </a:rPr>
              <a:t>Creating a functional system of reporting the internationalization processes, through</a:t>
            </a:r>
            <a:r>
              <a:rPr lang="ro-RO"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identification of the exchange of good practices on European level and creation of</a:t>
            </a:r>
            <a:r>
              <a:rPr lang="ro-RO"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internal mechanisms to increase the internationalization level of UB</a:t>
            </a:r>
            <a:r>
              <a:rPr lang="ro-RO" sz="2000" dirty="0">
                <a:latin typeface="Arial" panose="020B0604020202020204" pitchFamily="34" charset="0"/>
                <a:cs typeface="Arial" panose="020B0604020202020204" pitchFamily="34" charset="0"/>
              </a:rPr>
              <a:t>; </a:t>
            </a:r>
          </a:p>
          <a:p>
            <a:pPr algn="l">
              <a:buFont typeface="Wingdings" panose="05000000000000000000" pitchFamily="2" charset="2"/>
              <a:buChar char="ü"/>
            </a:pPr>
            <a:r>
              <a:rPr lang="en-US" sz="2000" b="0" i="0" dirty="0">
                <a:effectLst/>
                <a:latin typeface="Arial" panose="020B0604020202020204" pitchFamily="34" charset="0"/>
                <a:cs typeface="Arial" panose="020B0604020202020204" pitchFamily="34" charset="0"/>
              </a:rPr>
              <a:t>Increasing number of active partnerships on national level</a:t>
            </a:r>
            <a:r>
              <a:rPr lang="ro-RO" sz="2000" b="0" i="0" dirty="0">
                <a:effectLst/>
                <a:latin typeface="Arial" panose="020B0604020202020204" pitchFamily="34" charset="0"/>
                <a:cs typeface="Arial" panose="020B0604020202020204" pitchFamily="34" charset="0"/>
              </a:rPr>
              <a:t>;</a:t>
            </a:r>
          </a:p>
          <a:p>
            <a:pPr algn="l">
              <a:buFont typeface="Wingdings" panose="05000000000000000000" pitchFamily="2" charset="2"/>
              <a:buChar char="ü"/>
            </a:pPr>
            <a:r>
              <a:rPr lang="en-US" sz="2000" b="0" i="0" dirty="0">
                <a:effectLst/>
                <a:latin typeface="Arial" panose="020B0604020202020204" pitchFamily="34" charset="0"/>
                <a:cs typeface="Arial" panose="020B0604020202020204" pitchFamily="34" charset="0"/>
              </a:rPr>
              <a:t>Increasing number of international mobilities (stimulate participation of academics and</a:t>
            </a:r>
            <a:r>
              <a:rPr lang="ro-RO"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researchers to international programs, increase number of incoming and outgoing</a:t>
            </a:r>
            <a:r>
              <a:rPr lang="ro-RO" sz="2000" b="0" i="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students and attracting foreign professors into teaching activity).</a:t>
            </a:r>
          </a:p>
          <a:p>
            <a:endParaRPr lang="en-US" sz="2000" dirty="0">
              <a:latin typeface="Arial" panose="020B0604020202020204" pitchFamily="34" charset="0"/>
              <a:cs typeface="Arial" panose="020B0604020202020204" pitchFamily="34" charset="0"/>
            </a:endParaRPr>
          </a:p>
          <a:p>
            <a:endParaRPr lang="en-US" dirty="0"/>
          </a:p>
        </p:txBody>
      </p:sp>
      <p:sp>
        <p:nvSpPr>
          <p:cNvPr id="5" name="Substituent număr diapozitiv 4">
            <a:extLst>
              <a:ext uri="{FF2B5EF4-FFF2-40B4-BE49-F238E27FC236}">
                <a16:creationId xmlns:a16="http://schemas.microsoft.com/office/drawing/2014/main" id="{769A3AE8-5139-4BAE-91A9-FA7DD355E5A8}"/>
              </a:ext>
            </a:extLst>
          </p:cNvPr>
          <p:cNvSpPr>
            <a:spLocks noGrp="1"/>
          </p:cNvSpPr>
          <p:nvPr>
            <p:ph type="sldNum" sz="quarter" idx="12"/>
          </p:nvPr>
        </p:nvSpPr>
        <p:spPr/>
        <p:txBody>
          <a:bodyPr/>
          <a:lstStyle/>
          <a:p>
            <a:fld id="{610207BF-9610-4DCA-A632-B81271577532}" type="slidenum">
              <a:rPr lang="de-DE" smtClean="0"/>
              <a:pPr/>
              <a:t>8</a:t>
            </a:fld>
            <a:endParaRPr lang="de-DE" dirty="0"/>
          </a:p>
        </p:txBody>
      </p:sp>
    </p:spTree>
    <p:extLst>
      <p:ext uri="{BB962C8B-B14F-4D97-AF65-F5344CB8AC3E}">
        <p14:creationId xmlns:p14="http://schemas.microsoft.com/office/powerpoint/2010/main" val="155797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7981C1-FD4A-438B-9D76-9C4D318C5473}"/>
              </a:ext>
            </a:extLst>
          </p:cNvPr>
          <p:cNvSpPr>
            <a:spLocks noGrp="1"/>
          </p:cNvSpPr>
          <p:nvPr>
            <p:ph type="title"/>
          </p:nvPr>
        </p:nvSpPr>
        <p:spPr>
          <a:xfrm>
            <a:off x="838091" y="764704"/>
            <a:ext cx="10514231" cy="1060921"/>
          </a:xfrm>
        </p:spPr>
        <p:txBody>
          <a:bodyPr>
            <a:noAutofit/>
          </a:bodyPr>
          <a:lstStyle/>
          <a:p>
            <a:pPr algn="ctr"/>
            <a:r>
              <a:rPr lang="en-US" sz="2800" b="1" i="0" dirty="0">
                <a:solidFill>
                  <a:srgbClr val="002060"/>
                </a:solidFill>
                <a:effectLst/>
                <a:latin typeface="Arial" panose="020B0604020202020204" pitchFamily="34" charset="0"/>
                <a:cs typeface="Arial" panose="020B0604020202020204" pitchFamily="34" charset="0"/>
              </a:rPr>
              <a:t>Priorities of UB internationalization strategy are the following:</a:t>
            </a:r>
            <a:endParaRPr lang="en-US" sz="2800" dirty="0">
              <a:solidFill>
                <a:srgbClr val="002060"/>
              </a:solidFill>
              <a:latin typeface="Arial" panose="020B0604020202020204" pitchFamily="34" charset="0"/>
              <a:cs typeface="Arial" panose="020B0604020202020204" pitchFamily="34" charset="0"/>
            </a:endParaRPr>
          </a:p>
        </p:txBody>
      </p:sp>
      <p:sp>
        <p:nvSpPr>
          <p:cNvPr id="3" name="Substituent conținut 2">
            <a:extLst>
              <a:ext uri="{FF2B5EF4-FFF2-40B4-BE49-F238E27FC236}">
                <a16:creationId xmlns:a16="http://schemas.microsoft.com/office/drawing/2014/main" id="{FB013499-0C4C-4772-B619-344C70CAF4CF}"/>
              </a:ext>
            </a:extLst>
          </p:cNvPr>
          <p:cNvSpPr>
            <a:spLocks noGrp="1"/>
          </p:cNvSpPr>
          <p:nvPr>
            <p:ph idx="1"/>
          </p:nvPr>
        </p:nvSpPr>
        <p:spPr/>
        <p:txBody>
          <a:bodyPr>
            <a:normAutofit/>
          </a:bodyPr>
          <a:lstStyle/>
          <a:p>
            <a:pPr algn="l">
              <a:buFont typeface="Arial" panose="020B0604020202020204" pitchFamily="34" charset="0"/>
              <a:buChar char="•"/>
            </a:pPr>
            <a:r>
              <a:rPr lang="en-US" sz="2200" b="0" i="0">
                <a:effectLst/>
                <a:latin typeface="Arial" panose="020B0604020202020204" pitchFamily="34" charset="0"/>
                <a:cs typeface="Arial" panose="020B0604020202020204" pitchFamily="34" charset="0"/>
              </a:rPr>
              <a:t>Increasing the number of study/internship and teaching/research mobilities,</a:t>
            </a:r>
          </a:p>
          <a:p>
            <a:pPr algn="l">
              <a:buFont typeface="Arial" panose="020B0604020202020204" pitchFamily="34" charset="0"/>
              <a:buChar char="•"/>
            </a:pPr>
            <a:r>
              <a:rPr lang="en-US" sz="2200" b="0" i="0">
                <a:effectLst/>
                <a:latin typeface="Arial" panose="020B0604020202020204" pitchFamily="34" charset="0"/>
                <a:cs typeface="Arial" panose="020B0604020202020204" pitchFamily="34" charset="0"/>
              </a:rPr>
              <a:t>Disseminating events and activities organized by UB (internationalization of research and dissemination of academic actions with international impact),</a:t>
            </a:r>
          </a:p>
          <a:p>
            <a:pPr algn="l">
              <a:buFont typeface="Arial" panose="020B0604020202020204" pitchFamily="34" charset="0"/>
              <a:buChar char="•"/>
            </a:pPr>
            <a:r>
              <a:rPr lang="en-US" sz="2200" b="0" i="0">
                <a:effectLst/>
                <a:latin typeface="Arial" panose="020B0604020202020204" pitchFamily="34" charset="0"/>
                <a:cs typeface="Arial" panose="020B0604020202020204" pitchFamily="34" charset="0"/>
              </a:rPr>
              <a:t>Internationalization of UB study programmes (developing new study programmes in foreign languages, participating to international education fairs, defining higher priority geographical areas for recruitment of students).</a:t>
            </a:r>
          </a:p>
          <a:p>
            <a:pPr algn="l">
              <a:buFont typeface="Arial" panose="020B0604020202020204" pitchFamily="34" charset="0"/>
              <a:buChar char="•"/>
            </a:pPr>
            <a:r>
              <a:rPr lang="en-US" sz="2200" b="0" i="0">
                <a:effectLst/>
                <a:latin typeface="Arial" panose="020B0604020202020204" pitchFamily="34" charset="0"/>
                <a:cs typeface="Arial" panose="020B0604020202020204" pitchFamily="34" charset="0"/>
              </a:rPr>
              <a:t>Academic and social integration of foreign students in UB. </a:t>
            </a:r>
            <a:endParaRPr lang="ro-RO" sz="2200"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200" b="0" i="0">
                <a:effectLst/>
                <a:latin typeface="Arial" panose="020B0604020202020204" pitchFamily="34" charset="0"/>
                <a:cs typeface="Arial" panose="020B0604020202020204" pitchFamily="34" charset="0"/>
              </a:rPr>
              <a:t>The UB internationalization strategy is implemented by the International Relations Direction/DRI (through Erasmus+ Office and International Cooperation and Foreign Students Office), in direct collaboration with other administrative departments (Communication, Public Relations and Marketing Direction, UB Institute of Research)</a:t>
            </a:r>
            <a:r>
              <a:rPr lang="ro-RO" sz="2200" b="0" i="0">
                <a:effectLst/>
                <a:latin typeface="Arial" panose="020B0604020202020204" pitchFamily="34" charset="0"/>
                <a:cs typeface="Arial" panose="020B0604020202020204" pitchFamily="34" charset="0"/>
              </a:rPr>
              <a:t>,</a:t>
            </a:r>
            <a:r>
              <a:rPr lang="en-US" sz="2200" b="0" i="0">
                <a:effectLst/>
                <a:latin typeface="Arial" panose="020B0604020202020204" pitchFamily="34" charset="0"/>
                <a:cs typeface="Arial" panose="020B0604020202020204" pitchFamily="34" charset="0"/>
              </a:rPr>
              <a:t> the faculties</a:t>
            </a:r>
            <a:r>
              <a:rPr lang="ro-RO" sz="2200" b="0" i="0">
                <a:effectLst/>
                <a:latin typeface="Arial" panose="020B0604020202020204" pitchFamily="34" charset="0"/>
                <a:cs typeface="Arial" panose="020B0604020202020204" pitchFamily="34" charset="0"/>
              </a:rPr>
              <a:t>,</a:t>
            </a:r>
            <a:r>
              <a:rPr lang="en-US" sz="2200" b="0" i="0">
                <a:effectLst/>
                <a:latin typeface="Arial" panose="020B0604020202020204" pitchFamily="34" charset="0"/>
                <a:cs typeface="Arial" panose="020B0604020202020204" pitchFamily="34" charset="0"/>
              </a:rPr>
              <a:t> and associations of the faculties.</a:t>
            </a:r>
          </a:p>
          <a:p>
            <a:endParaRPr lang="en-US" sz="2200" dirty="0">
              <a:latin typeface="Arial" panose="020B0604020202020204" pitchFamily="34" charset="0"/>
              <a:cs typeface="Arial" panose="020B0604020202020204" pitchFamily="34" charset="0"/>
            </a:endParaRPr>
          </a:p>
        </p:txBody>
      </p:sp>
      <p:sp>
        <p:nvSpPr>
          <p:cNvPr id="5" name="Substituent număr diapozitiv 4">
            <a:extLst>
              <a:ext uri="{FF2B5EF4-FFF2-40B4-BE49-F238E27FC236}">
                <a16:creationId xmlns:a16="http://schemas.microsoft.com/office/drawing/2014/main" id="{03A67286-C62E-4A7D-9E87-03B08D396A40}"/>
              </a:ext>
            </a:extLst>
          </p:cNvPr>
          <p:cNvSpPr>
            <a:spLocks noGrp="1"/>
          </p:cNvSpPr>
          <p:nvPr>
            <p:ph type="sldNum" sz="quarter" idx="12"/>
          </p:nvPr>
        </p:nvSpPr>
        <p:spPr/>
        <p:txBody>
          <a:bodyPr/>
          <a:lstStyle/>
          <a:p>
            <a:fld id="{610207BF-9610-4DCA-A632-B81271577532}" type="slidenum">
              <a:rPr lang="de-DE" smtClean="0"/>
              <a:pPr/>
              <a:t>9</a:t>
            </a:fld>
            <a:endParaRPr lang="de-DE" dirty="0"/>
          </a:p>
        </p:txBody>
      </p:sp>
    </p:spTree>
    <p:extLst>
      <p:ext uri="{BB962C8B-B14F-4D97-AF65-F5344CB8AC3E}">
        <p14:creationId xmlns:p14="http://schemas.microsoft.com/office/powerpoint/2010/main" val="1518298037"/>
      </p:ext>
    </p:extLst>
  </p:cSld>
  <p:clrMapOvr>
    <a:masterClrMapping/>
  </p:clrMapOvr>
</p:sld>
</file>

<file path=ppt/theme/theme1.xml><?xml version="1.0" encoding="utf-8"?>
<a:theme xmlns:a="http://schemas.openxmlformats.org/drawingml/2006/main" name="MERG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GE template.potx" id="{A6CF266F-BECF-459B-B37A-76F4D44D4D07}" vid="{21FF8D02-1B5C-44DC-A24A-79EE7C95A34C}"/>
    </a:ext>
  </a:extLst>
</a:theme>
</file>

<file path=ppt/theme/theme2.xml><?xml version="1.0" encoding="utf-8"?>
<a:theme xmlns:a="http://schemas.openxmlformats.org/drawingml/2006/main" name="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MERGE template</Template>
  <TotalTime>1134</TotalTime>
  <Words>1789</Words>
  <Application>Microsoft Office PowerPoint</Application>
  <PresentationFormat>Personalizzato</PresentationFormat>
  <Paragraphs>130</Paragraphs>
  <Slides>18</Slides>
  <Notes>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18</vt:i4>
      </vt:variant>
    </vt:vector>
  </HeadingPairs>
  <TitlesOfParts>
    <vt:vector size="26" baseType="lpstr">
      <vt:lpstr>Arial</vt:lpstr>
      <vt:lpstr>Calibri</vt:lpstr>
      <vt:lpstr>Calibri Light</vt:lpstr>
      <vt:lpstr>Symbol</vt:lpstr>
      <vt:lpstr>Times New Roman</vt:lpstr>
      <vt:lpstr>Wingdings</vt:lpstr>
      <vt:lpstr>MERGE template</vt:lpstr>
      <vt:lpstr>Office</vt:lpstr>
      <vt:lpstr>Romanian Policies for the Internationalization of Higher Education.  Best Practices Exchanges for Internationalization of HE in Romanian Universities</vt:lpstr>
      <vt:lpstr>Babeş-Bolyai University of Cluj Napoca</vt:lpstr>
      <vt:lpstr>Presentazione standard di PowerPoint</vt:lpstr>
      <vt:lpstr>Presentazione standard di PowerPoint</vt:lpstr>
      <vt:lpstr>Institutional structures involved</vt:lpstr>
      <vt:lpstr>Alexandru Ioan Cuza University of Iasi</vt:lpstr>
      <vt:lpstr>UAIC integrates the Erasmus+ programme in its international strategy through:  </vt:lpstr>
      <vt:lpstr>University of Bucharest </vt:lpstr>
      <vt:lpstr>Priorities of UB internationalization strategy are the following:</vt:lpstr>
      <vt:lpstr>Actions carried out in order to implement the internationalization strategy:</vt:lpstr>
      <vt:lpstr>Transylvania University of Brasov</vt:lpstr>
      <vt:lpstr>Specific objectives:</vt:lpstr>
      <vt:lpstr>Presentazione standard di PowerPoint</vt:lpstr>
      <vt:lpstr>Romanian – American University</vt:lpstr>
      <vt:lpstr>Presentazione standard di PowerPoint</vt:lpstr>
      <vt:lpstr>University of Agronomic Sciences and Veterinary Medicine of Bucharest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Corina Marin</dc:creator>
  <cp:lastModifiedBy>Angelo Musaio</cp:lastModifiedBy>
  <cp:revision>28</cp:revision>
  <dcterms:created xsi:type="dcterms:W3CDTF">2021-02-01T10:17:26Z</dcterms:created>
  <dcterms:modified xsi:type="dcterms:W3CDTF">2021-03-02T06:02:31Z</dcterms:modified>
</cp:coreProperties>
</file>